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 id="2147483665" r:id="rId5"/>
  </p:sldMasterIdLst>
  <p:notesMasterIdLst>
    <p:notesMasterId r:id="rId43"/>
  </p:notesMasterIdLst>
  <p:handoutMasterIdLst>
    <p:handoutMasterId r:id="rId44"/>
  </p:handoutMasterIdLst>
  <p:sldIdLst>
    <p:sldId id="2007" r:id="rId6"/>
    <p:sldId id="2546" r:id="rId7"/>
    <p:sldId id="2241" r:id="rId8"/>
    <p:sldId id="2242" r:id="rId9"/>
    <p:sldId id="2544" r:id="rId10"/>
    <p:sldId id="2545" r:id="rId11"/>
    <p:sldId id="2552" r:id="rId12"/>
    <p:sldId id="2551" r:id="rId13"/>
    <p:sldId id="2549" r:id="rId14"/>
    <p:sldId id="2550" r:id="rId15"/>
    <p:sldId id="2123" r:id="rId16"/>
    <p:sldId id="2548" r:id="rId17"/>
    <p:sldId id="2515" r:id="rId18"/>
    <p:sldId id="2508" r:id="rId19"/>
    <p:sldId id="2467" r:id="rId20"/>
    <p:sldId id="2505" r:id="rId21"/>
    <p:sldId id="2463" r:id="rId22"/>
    <p:sldId id="2513" r:id="rId23"/>
    <p:sldId id="2520" r:id="rId24"/>
    <p:sldId id="2518" r:id="rId25"/>
    <p:sldId id="2523" r:id="rId26"/>
    <p:sldId id="2524" r:id="rId27"/>
    <p:sldId id="2522" r:id="rId28"/>
    <p:sldId id="2526" r:id="rId29"/>
    <p:sldId id="2527" r:id="rId30"/>
    <p:sldId id="2528" r:id="rId31"/>
    <p:sldId id="2529" r:id="rId32"/>
    <p:sldId id="2531" r:id="rId33"/>
    <p:sldId id="2532" r:id="rId34"/>
    <p:sldId id="2472" r:id="rId35"/>
    <p:sldId id="2481" r:id="rId36"/>
    <p:sldId id="2506" r:id="rId37"/>
    <p:sldId id="2141" r:id="rId38"/>
    <p:sldId id="2142" r:id="rId39"/>
    <p:sldId id="2471" r:id="rId40"/>
    <p:sldId id="2474" r:id="rId41"/>
    <p:sldId id="2137" r:id="rId42"/>
  </p:sldIdLst>
  <p:sldSz cx="12192000" cy="6858000"/>
  <p:notesSz cx="6888163" cy="10020300"/>
  <p:defaultTextStyle>
    <a:defPPr>
      <a:defRPr lang="ja-JP"/>
    </a:defPPr>
    <a:lvl1pPr marL="0" algn="l" defTabSz="457200" rtl="0" eaLnBrk="1" latinLnBrk="0" hangingPunct="1">
      <a:defRPr kumimoji="1" sz="1800" kern="1200">
        <a:solidFill>
          <a:schemeClr val="tx1"/>
        </a:solidFill>
        <a:latin typeface="+mn-lt"/>
        <a:ea typeface="+mn-ea"/>
        <a:cs typeface="+mn-cs"/>
      </a:defRPr>
    </a:lvl1pPr>
    <a:lvl2pPr marL="457200" algn="l" defTabSz="457200" rtl="0" eaLnBrk="1" latinLnBrk="0" hangingPunct="1">
      <a:defRPr kumimoji="1" sz="1800" kern="1200">
        <a:solidFill>
          <a:schemeClr val="tx1"/>
        </a:solidFill>
        <a:latin typeface="+mn-lt"/>
        <a:ea typeface="+mn-ea"/>
        <a:cs typeface="+mn-cs"/>
      </a:defRPr>
    </a:lvl2pPr>
    <a:lvl3pPr marL="914400" algn="l" defTabSz="457200" rtl="0" eaLnBrk="1" latinLnBrk="0" hangingPunct="1">
      <a:defRPr kumimoji="1" sz="1800" kern="1200">
        <a:solidFill>
          <a:schemeClr val="tx1"/>
        </a:solidFill>
        <a:latin typeface="+mn-lt"/>
        <a:ea typeface="+mn-ea"/>
        <a:cs typeface="+mn-cs"/>
      </a:defRPr>
    </a:lvl3pPr>
    <a:lvl4pPr marL="1371600" algn="l" defTabSz="457200" rtl="0" eaLnBrk="1" latinLnBrk="0" hangingPunct="1">
      <a:defRPr kumimoji="1" sz="1800" kern="1200">
        <a:solidFill>
          <a:schemeClr val="tx1"/>
        </a:solidFill>
        <a:latin typeface="+mn-lt"/>
        <a:ea typeface="+mn-ea"/>
        <a:cs typeface="+mn-cs"/>
      </a:defRPr>
    </a:lvl4pPr>
    <a:lvl5pPr marL="1828800" algn="l" defTabSz="457200" rtl="0" eaLnBrk="1" latinLnBrk="0" hangingPunct="1">
      <a:defRPr kumimoji="1" sz="1800" kern="1200">
        <a:solidFill>
          <a:schemeClr val="tx1"/>
        </a:solidFill>
        <a:latin typeface="+mn-lt"/>
        <a:ea typeface="+mn-ea"/>
        <a:cs typeface="+mn-cs"/>
      </a:defRPr>
    </a:lvl5pPr>
    <a:lvl6pPr marL="2286000" algn="l" defTabSz="457200" rtl="0" eaLnBrk="1" latinLnBrk="0" hangingPunct="1">
      <a:defRPr kumimoji="1" sz="1800" kern="1200">
        <a:solidFill>
          <a:schemeClr val="tx1"/>
        </a:solidFill>
        <a:latin typeface="+mn-lt"/>
        <a:ea typeface="+mn-ea"/>
        <a:cs typeface="+mn-cs"/>
      </a:defRPr>
    </a:lvl6pPr>
    <a:lvl7pPr marL="2743200" algn="l" defTabSz="457200" rtl="0" eaLnBrk="1" latinLnBrk="0" hangingPunct="1">
      <a:defRPr kumimoji="1" sz="1800" kern="1200">
        <a:solidFill>
          <a:schemeClr val="tx1"/>
        </a:solidFill>
        <a:latin typeface="+mn-lt"/>
        <a:ea typeface="+mn-ea"/>
        <a:cs typeface="+mn-cs"/>
      </a:defRPr>
    </a:lvl7pPr>
    <a:lvl8pPr marL="3200400" algn="l" defTabSz="457200" rtl="0" eaLnBrk="1" latinLnBrk="0" hangingPunct="1">
      <a:defRPr kumimoji="1" sz="1800" kern="1200">
        <a:solidFill>
          <a:schemeClr val="tx1"/>
        </a:solidFill>
        <a:latin typeface="+mn-lt"/>
        <a:ea typeface="+mn-ea"/>
        <a:cs typeface="+mn-cs"/>
      </a:defRPr>
    </a:lvl8pPr>
    <a:lvl9pPr marL="3657600" algn="l" defTabSz="4572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8" orient="horz" pos="2954" userDrawn="1">
          <p15:clr>
            <a:srgbClr val="A4A3A4"/>
          </p15:clr>
        </p15:guide>
        <p15:guide id="10" pos="1368" userDrawn="1">
          <p15:clr>
            <a:srgbClr val="A4A3A4"/>
          </p15:clr>
        </p15:guide>
        <p15:guide id="11" pos="551" userDrawn="1">
          <p15:clr>
            <a:srgbClr val="A4A3A4"/>
          </p15:clr>
        </p15:guide>
        <p15:guide id="12" orient="horz" pos="2976" userDrawn="1">
          <p15:clr>
            <a:srgbClr val="A4A3A4"/>
          </p15:clr>
        </p15:guide>
        <p15:guide id="13" pos="3001" userDrawn="1">
          <p15:clr>
            <a:srgbClr val="A4A3A4"/>
          </p15:clr>
        </p15:guide>
        <p15:guide id="14" pos="6063"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田仲 美郷" initials="田仲" lastIdx="2" clrIdx="0">
    <p:extLst>
      <p:ext uri="{19B8F6BF-5375-455C-9EA6-DF929625EA0E}">
        <p15:presenceInfo xmlns:p15="http://schemas.microsoft.com/office/powerpoint/2012/main" userId="0037ad067c06d799" providerId="Windows Live"/>
      </p:ext>
    </p:extLst>
  </p:cmAuthor>
  <p:cmAuthor id="2" name="Misato Tanaka" initials="MT" lastIdx="1" clrIdx="1">
    <p:extLst>
      <p:ext uri="{19B8F6BF-5375-455C-9EA6-DF929625EA0E}">
        <p15:presenceInfo xmlns:p15="http://schemas.microsoft.com/office/powerpoint/2012/main" userId="Misato Tanaka"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F7F7F"/>
    <a:srgbClr val="D9D9D9"/>
    <a:srgbClr val="EDF2F9"/>
    <a:srgbClr val="202569"/>
    <a:srgbClr val="10253F"/>
    <a:srgbClr val="F0F5FA"/>
    <a:srgbClr val="C8D7EA"/>
    <a:srgbClr val="F6F8FC"/>
    <a:srgbClr val="1F497D"/>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FABFCF23-3B69-468F-B69F-88F6DE6A72F2}" styleName="中間スタイル 1 - アクセント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E8034E78-7F5D-4C2E-B375-FC64B27BC917}" styleName="スタイル (濃色)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F5AB1C69-6EDB-4FF4-983F-18BD219EF322}" styleName="中間スタイル 2 - アクセント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490" autoAdjust="0"/>
    <p:restoredTop sz="96190" autoAdjust="0"/>
  </p:normalViewPr>
  <p:slideViewPr>
    <p:cSldViewPr snapToGrid="0">
      <p:cViewPr varScale="1">
        <p:scale>
          <a:sx n="79" d="100"/>
          <a:sy n="79" d="100"/>
        </p:scale>
        <p:origin x="1008" y="72"/>
      </p:cViewPr>
      <p:guideLst>
        <p:guide orient="horz" pos="2954"/>
        <p:guide pos="1368"/>
        <p:guide pos="551"/>
        <p:guide orient="horz" pos="2976"/>
        <p:guide pos="3001"/>
        <p:guide pos="6063"/>
      </p:guideLst>
    </p:cSldViewPr>
  </p:slideViewPr>
  <p:notesTextViewPr>
    <p:cViewPr>
      <p:scale>
        <a:sx n="1" d="1"/>
        <a:sy n="1" d="1"/>
      </p:scale>
      <p:origin x="0" y="0"/>
    </p:cViewPr>
  </p:notesTextViewPr>
  <p:sorterViewPr>
    <p:cViewPr varScale="1">
      <p:scale>
        <a:sx n="100" d="100"/>
        <a:sy n="100" d="100"/>
      </p:scale>
      <p:origin x="0" y="0"/>
    </p:cViewPr>
  </p:sorter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viewProps" Target="viewProp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commentAuthors" Target="commentAuthor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tableStyles" Target="tableStyle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notesMaster" Target="notesMasters/notesMaster1.xml"/><Relationship Id="rId48" Type="http://schemas.openxmlformats.org/officeDocument/2006/relationships/theme" Target="theme/theme1.xml"/><Relationship Id="rId8" Type="http://schemas.openxmlformats.org/officeDocument/2006/relationships/slide" Target="slides/slide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presProps" Target="presProps.xml"/><Relationship Id="rId20" Type="http://schemas.openxmlformats.org/officeDocument/2006/relationships/slide" Target="slides/slide15.xml"/><Relationship Id="rId41" Type="http://schemas.openxmlformats.org/officeDocument/2006/relationships/slide" Target="slides/slide36.xml"/><Relationship Id="rId1" Type="http://schemas.openxmlformats.org/officeDocument/2006/relationships/customXml" Target="../customXml/item1.xml"/><Relationship Id="rId6" Type="http://schemas.openxmlformats.org/officeDocument/2006/relationships/slide" Target="slides/slid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84871" cy="501015"/>
          </a:xfrm>
          <a:prstGeom prst="rect">
            <a:avLst/>
          </a:prstGeom>
        </p:spPr>
        <p:txBody>
          <a:bodyPr vert="horz" lIns="96616" tIns="48308" rIns="96616" bIns="48308" rtlCol="0"/>
          <a:lstStyle>
            <a:lvl1pPr algn="l">
              <a:defRPr sz="1300"/>
            </a:lvl1pPr>
          </a:lstStyle>
          <a:p>
            <a:endParaRPr kumimoji="1" lang="ja-JP" altLang="en-US"/>
          </a:p>
        </p:txBody>
      </p:sp>
      <p:sp>
        <p:nvSpPr>
          <p:cNvPr id="3" name="日付プレースホルダー 2"/>
          <p:cNvSpPr>
            <a:spLocks noGrp="1"/>
          </p:cNvSpPr>
          <p:nvPr>
            <p:ph type="dt" sz="quarter" idx="1"/>
          </p:nvPr>
        </p:nvSpPr>
        <p:spPr>
          <a:xfrm>
            <a:off x="3901698" y="0"/>
            <a:ext cx="2984871" cy="501015"/>
          </a:xfrm>
          <a:prstGeom prst="rect">
            <a:avLst/>
          </a:prstGeom>
        </p:spPr>
        <p:txBody>
          <a:bodyPr vert="horz" lIns="96616" tIns="48308" rIns="96616" bIns="48308" rtlCol="0"/>
          <a:lstStyle>
            <a:lvl1pPr algn="r">
              <a:defRPr sz="1300"/>
            </a:lvl1pPr>
          </a:lstStyle>
          <a:p>
            <a:fld id="{3A089510-536A-DD44-92E4-B2DC30CD140D}" type="datetimeFigureOut">
              <a:rPr kumimoji="1" lang="ja-JP" altLang="en-US" smtClean="0"/>
              <a:t>2025/4/3</a:t>
            </a:fld>
            <a:endParaRPr kumimoji="1" lang="ja-JP" altLang="en-US"/>
          </a:p>
        </p:txBody>
      </p:sp>
      <p:sp>
        <p:nvSpPr>
          <p:cNvPr id="4" name="フッター プレースホルダー 3"/>
          <p:cNvSpPr>
            <a:spLocks noGrp="1"/>
          </p:cNvSpPr>
          <p:nvPr>
            <p:ph type="ftr" sz="quarter" idx="2"/>
          </p:nvPr>
        </p:nvSpPr>
        <p:spPr>
          <a:xfrm>
            <a:off x="0" y="9517546"/>
            <a:ext cx="2984871" cy="501015"/>
          </a:xfrm>
          <a:prstGeom prst="rect">
            <a:avLst/>
          </a:prstGeom>
        </p:spPr>
        <p:txBody>
          <a:bodyPr vert="horz" lIns="96616" tIns="48308" rIns="96616" bIns="48308" rtlCol="0" anchor="b"/>
          <a:lstStyle>
            <a:lvl1pPr algn="l">
              <a:defRPr sz="1300"/>
            </a:lvl1pPr>
          </a:lstStyle>
          <a:p>
            <a:endParaRPr kumimoji="1" lang="ja-JP" altLang="en-US"/>
          </a:p>
        </p:txBody>
      </p:sp>
      <p:sp>
        <p:nvSpPr>
          <p:cNvPr id="5" name="スライド番号プレースホルダー 4"/>
          <p:cNvSpPr>
            <a:spLocks noGrp="1"/>
          </p:cNvSpPr>
          <p:nvPr>
            <p:ph type="sldNum" sz="quarter" idx="3"/>
          </p:nvPr>
        </p:nvSpPr>
        <p:spPr>
          <a:xfrm>
            <a:off x="3901698" y="9517546"/>
            <a:ext cx="2984871" cy="501015"/>
          </a:xfrm>
          <a:prstGeom prst="rect">
            <a:avLst/>
          </a:prstGeom>
        </p:spPr>
        <p:txBody>
          <a:bodyPr vert="horz" lIns="96616" tIns="48308" rIns="96616" bIns="48308" rtlCol="0" anchor="b"/>
          <a:lstStyle>
            <a:lvl1pPr algn="r">
              <a:defRPr sz="1300"/>
            </a:lvl1pPr>
          </a:lstStyle>
          <a:p>
            <a:fld id="{824177E0-37D6-BE41-90DB-26A3E8B2FC32}" type="slidenum">
              <a:rPr kumimoji="1" lang="ja-JP" altLang="en-US" smtClean="0"/>
              <a:t>‹#›</a:t>
            </a:fld>
            <a:endParaRPr kumimoji="1" lang="ja-JP" altLang="en-US"/>
          </a:p>
        </p:txBody>
      </p:sp>
    </p:spTree>
    <p:extLst>
      <p:ext uri="{BB962C8B-B14F-4D97-AF65-F5344CB8AC3E}">
        <p14:creationId xmlns:p14="http://schemas.microsoft.com/office/powerpoint/2010/main" val="365633571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84871" cy="501015"/>
          </a:xfrm>
          <a:prstGeom prst="rect">
            <a:avLst/>
          </a:prstGeom>
        </p:spPr>
        <p:txBody>
          <a:bodyPr vert="horz" lIns="96616" tIns="48308" rIns="96616" bIns="48308" rtlCol="0"/>
          <a:lstStyle>
            <a:lvl1pPr algn="l">
              <a:defRPr sz="1300"/>
            </a:lvl1pPr>
          </a:lstStyle>
          <a:p>
            <a:endParaRPr kumimoji="1" lang="ja-JP" altLang="en-US"/>
          </a:p>
        </p:txBody>
      </p:sp>
      <p:sp>
        <p:nvSpPr>
          <p:cNvPr id="3" name="日付プレースホルダー 2"/>
          <p:cNvSpPr>
            <a:spLocks noGrp="1"/>
          </p:cNvSpPr>
          <p:nvPr>
            <p:ph type="dt" idx="1"/>
          </p:nvPr>
        </p:nvSpPr>
        <p:spPr>
          <a:xfrm>
            <a:off x="3901698" y="0"/>
            <a:ext cx="2984871" cy="501015"/>
          </a:xfrm>
          <a:prstGeom prst="rect">
            <a:avLst/>
          </a:prstGeom>
        </p:spPr>
        <p:txBody>
          <a:bodyPr vert="horz" lIns="96616" tIns="48308" rIns="96616" bIns="48308" rtlCol="0"/>
          <a:lstStyle>
            <a:lvl1pPr algn="r">
              <a:defRPr sz="1300"/>
            </a:lvl1pPr>
          </a:lstStyle>
          <a:p>
            <a:fld id="{EFAEC2CE-88BD-8D4C-8283-9E9B5B3A950B}" type="datetimeFigureOut">
              <a:rPr kumimoji="1" lang="ja-JP" altLang="en-US" smtClean="0"/>
              <a:t>2025/4/3</a:t>
            </a:fld>
            <a:endParaRPr kumimoji="1" lang="ja-JP" altLang="en-US"/>
          </a:p>
        </p:txBody>
      </p:sp>
      <p:sp>
        <p:nvSpPr>
          <p:cNvPr id="4" name="スライド イメージ プレースホルダー 3"/>
          <p:cNvSpPr>
            <a:spLocks noGrp="1" noRot="1" noChangeAspect="1"/>
          </p:cNvSpPr>
          <p:nvPr>
            <p:ph type="sldImg" idx="2"/>
          </p:nvPr>
        </p:nvSpPr>
        <p:spPr>
          <a:xfrm>
            <a:off x="104775" y="750888"/>
            <a:ext cx="6678613" cy="3757612"/>
          </a:xfrm>
          <a:prstGeom prst="rect">
            <a:avLst/>
          </a:prstGeom>
          <a:noFill/>
          <a:ln w="12700">
            <a:solidFill>
              <a:prstClr val="black"/>
            </a:solidFill>
          </a:ln>
        </p:spPr>
        <p:txBody>
          <a:bodyPr vert="horz" lIns="96616" tIns="48308" rIns="96616" bIns="48308" rtlCol="0" anchor="ctr"/>
          <a:lstStyle/>
          <a:p>
            <a:endParaRPr lang="ja-JP" altLang="en-US"/>
          </a:p>
        </p:txBody>
      </p:sp>
      <p:sp>
        <p:nvSpPr>
          <p:cNvPr id="5" name="ノート プレースホルダー 4"/>
          <p:cNvSpPr>
            <a:spLocks noGrp="1"/>
          </p:cNvSpPr>
          <p:nvPr>
            <p:ph type="body" sz="quarter" idx="3"/>
          </p:nvPr>
        </p:nvSpPr>
        <p:spPr>
          <a:xfrm>
            <a:off x="688817" y="4759643"/>
            <a:ext cx="5510530" cy="4509135"/>
          </a:xfrm>
          <a:prstGeom prst="rect">
            <a:avLst/>
          </a:prstGeom>
        </p:spPr>
        <p:txBody>
          <a:bodyPr vert="horz" lIns="96616" tIns="48308" rIns="96616" bIns="48308"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9517546"/>
            <a:ext cx="2984871" cy="501015"/>
          </a:xfrm>
          <a:prstGeom prst="rect">
            <a:avLst/>
          </a:prstGeom>
        </p:spPr>
        <p:txBody>
          <a:bodyPr vert="horz" lIns="96616" tIns="48308" rIns="96616" bIns="48308" rtlCol="0" anchor="b"/>
          <a:lstStyle>
            <a:lvl1pPr algn="l">
              <a:defRPr sz="1300"/>
            </a:lvl1pPr>
          </a:lstStyle>
          <a:p>
            <a:endParaRPr kumimoji="1" lang="ja-JP" altLang="en-US"/>
          </a:p>
        </p:txBody>
      </p:sp>
      <p:sp>
        <p:nvSpPr>
          <p:cNvPr id="7" name="スライド番号プレースホルダー 6"/>
          <p:cNvSpPr>
            <a:spLocks noGrp="1"/>
          </p:cNvSpPr>
          <p:nvPr>
            <p:ph type="sldNum" sz="quarter" idx="5"/>
          </p:nvPr>
        </p:nvSpPr>
        <p:spPr>
          <a:xfrm>
            <a:off x="3901698" y="9517546"/>
            <a:ext cx="2984871" cy="501015"/>
          </a:xfrm>
          <a:prstGeom prst="rect">
            <a:avLst/>
          </a:prstGeom>
        </p:spPr>
        <p:txBody>
          <a:bodyPr vert="horz" lIns="96616" tIns="48308" rIns="96616" bIns="48308" rtlCol="0" anchor="b"/>
          <a:lstStyle>
            <a:lvl1pPr algn="r">
              <a:defRPr sz="1300"/>
            </a:lvl1pPr>
          </a:lstStyle>
          <a:p>
            <a:fld id="{150785B9-1B63-A349-875F-C4B6CCC54067}" type="slidenum">
              <a:rPr kumimoji="1" lang="ja-JP" altLang="en-US" smtClean="0"/>
              <a:t>‹#›</a:t>
            </a:fld>
            <a:endParaRPr kumimoji="1" lang="ja-JP" altLang="en-US"/>
          </a:p>
        </p:txBody>
      </p:sp>
    </p:spTree>
    <p:extLst>
      <p:ext uri="{BB962C8B-B14F-4D97-AF65-F5344CB8AC3E}">
        <p14:creationId xmlns:p14="http://schemas.microsoft.com/office/powerpoint/2010/main" val="3343464966"/>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kumimoji="1" sz="1200" kern="1200">
        <a:solidFill>
          <a:schemeClr val="tx1"/>
        </a:solidFill>
        <a:latin typeface="+mn-lt"/>
        <a:ea typeface="+mn-ea"/>
        <a:cs typeface="+mn-cs"/>
      </a:defRPr>
    </a:lvl1pPr>
    <a:lvl2pPr marL="457200" algn="l" defTabSz="457200" rtl="0" eaLnBrk="1" latinLnBrk="0" hangingPunct="1">
      <a:defRPr kumimoji="1" sz="1200" kern="1200">
        <a:solidFill>
          <a:schemeClr val="tx1"/>
        </a:solidFill>
        <a:latin typeface="+mn-lt"/>
        <a:ea typeface="+mn-ea"/>
        <a:cs typeface="+mn-cs"/>
      </a:defRPr>
    </a:lvl2pPr>
    <a:lvl3pPr marL="914400" algn="l" defTabSz="457200" rtl="0" eaLnBrk="1" latinLnBrk="0" hangingPunct="1">
      <a:defRPr kumimoji="1" sz="1200" kern="1200">
        <a:solidFill>
          <a:schemeClr val="tx1"/>
        </a:solidFill>
        <a:latin typeface="+mn-lt"/>
        <a:ea typeface="+mn-ea"/>
        <a:cs typeface="+mn-cs"/>
      </a:defRPr>
    </a:lvl3pPr>
    <a:lvl4pPr marL="1371600" algn="l" defTabSz="457200" rtl="0" eaLnBrk="1" latinLnBrk="0" hangingPunct="1">
      <a:defRPr kumimoji="1" sz="1200" kern="1200">
        <a:solidFill>
          <a:schemeClr val="tx1"/>
        </a:solidFill>
        <a:latin typeface="+mn-lt"/>
        <a:ea typeface="+mn-ea"/>
        <a:cs typeface="+mn-cs"/>
      </a:defRPr>
    </a:lvl4pPr>
    <a:lvl5pPr marL="1828800" algn="l" defTabSz="457200" rtl="0" eaLnBrk="1" latinLnBrk="0" hangingPunct="1">
      <a:defRPr kumimoji="1" sz="1200" kern="1200">
        <a:solidFill>
          <a:schemeClr val="tx1"/>
        </a:solidFill>
        <a:latin typeface="+mn-lt"/>
        <a:ea typeface="+mn-ea"/>
        <a:cs typeface="+mn-cs"/>
      </a:defRPr>
    </a:lvl5pPr>
    <a:lvl6pPr marL="2286000" algn="l" defTabSz="457200" rtl="0" eaLnBrk="1" latinLnBrk="0" hangingPunct="1">
      <a:defRPr kumimoji="1" sz="1200" kern="1200">
        <a:solidFill>
          <a:schemeClr val="tx1"/>
        </a:solidFill>
        <a:latin typeface="+mn-lt"/>
        <a:ea typeface="+mn-ea"/>
        <a:cs typeface="+mn-cs"/>
      </a:defRPr>
    </a:lvl6pPr>
    <a:lvl7pPr marL="2743200" algn="l" defTabSz="457200" rtl="0" eaLnBrk="1" latinLnBrk="0" hangingPunct="1">
      <a:defRPr kumimoji="1" sz="1200" kern="1200">
        <a:solidFill>
          <a:schemeClr val="tx1"/>
        </a:solidFill>
        <a:latin typeface="+mn-lt"/>
        <a:ea typeface="+mn-ea"/>
        <a:cs typeface="+mn-cs"/>
      </a:defRPr>
    </a:lvl7pPr>
    <a:lvl8pPr marL="3200400" algn="l" defTabSz="457200" rtl="0" eaLnBrk="1" latinLnBrk="0" hangingPunct="1">
      <a:defRPr kumimoji="1" sz="1200" kern="1200">
        <a:solidFill>
          <a:schemeClr val="tx1"/>
        </a:solidFill>
        <a:latin typeface="+mn-lt"/>
        <a:ea typeface="+mn-ea"/>
        <a:cs typeface="+mn-cs"/>
      </a:defRPr>
    </a:lvl8pPr>
    <a:lvl9pPr marL="3657600" algn="l" defTabSz="4572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6C08B6-6A9B-A0D6-0542-AC7616CA33DE}"/>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C6BE73A9-5DBA-30B3-F541-E6DFDEE6B81D}"/>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0F870820-BE29-DFCD-00BB-FC482291DC84}"/>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D208F8F6-DEE8-A70D-54B9-9098F31C2B9D}"/>
              </a:ext>
            </a:extLst>
          </p:cNvPr>
          <p:cNvSpPr>
            <a:spLocks noGrp="1"/>
          </p:cNvSpPr>
          <p:nvPr>
            <p:ph type="sldNum" sz="quarter" idx="5"/>
          </p:nvPr>
        </p:nvSpPr>
        <p:spPr/>
        <p:txBody>
          <a:bodyPr/>
          <a:lstStyle/>
          <a:p>
            <a:fld id="{150785B9-1B63-A349-875F-C4B6CCC54067}" type="slidenum">
              <a:rPr kumimoji="1" lang="ja-JP" altLang="en-US" smtClean="0"/>
              <a:t>2</a:t>
            </a:fld>
            <a:endParaRPr kumimoji="1" lang="ja-JP" altLang="en-US"/>
          </a:p>
        </p:txBody>
      </p:sp>
    </p:spTree>
    <p:extLst>
      <p:ext uri="{BB962C8B-B14F-4D97-AF65-F5344CB8AC3E}">
        <p14:creationId xmlns:p14="http://schemas.microsoft.com/office/powerpoint/2010/main" val="16420978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B384A8-3EC0-DA76-0E6F-CF34947A931A}"/>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5208FE21-7EF3-5AA0-7AD4-A7ED3BD63781}"/>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B4413D2C-1AAB-9313-F5A0-446C7F8D8AAB}"/>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3703AAC7-1C6D-95AF-8EAD-4B28ADA09153}"/>
              </a:ext>
            </a:extLst>
          </p:cNvPr>
          <p:cNvSpPr>
            <a:spLocks noGrp="1"/>
          </p:cNvSpPr>
          <p:nvPr>
            <p:ph type="sldNum" sz="quarter" idx="5"/>
          </p:nvPr>
        </p:nvSpPr>
        <p:spPr/>
        <p:txBody>
          <a:bodyPr/>
          <a:lstStyle/>
          <a:p>
            <a:fld id="{150785B9-1B63-A349-875F-C4B6CCC54067}" type="slidenum">
              <a:rPr kumimoji="1" lang="ja-JP" altLang="en-US" smtClean="0"/>
              <a:t>21</a:t>
            </a:fld>
            <a:endParaRPr kumimoji="1" lang="ja-JP" altLang="en-US"/>
          </a:p>
        </p:txBody>
      </p:sp>
    </p:spTree>
    <p:extLst>
      <p:ext uri="{BB962C8B-B14F-4D97-AF65-F5344CB8AC3E}">
        <p14:creationId xmlns:p14="http://schemas.microsoft.com/office/powerpoint/2010/main" val="26063529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FA09AE-2083-FA57-F352-17387E2DFF46}"/>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91699DBD-C348-AE1B-FC9D-6B5EA1300EB6}"/>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FAD7E6AA-40A6-37D6-8BF2-F93E8DDEF0DD}"/>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57713E9A-AFF6-6975-38B0-4E507D1C5449}"/>
              </a:ext>
            </a:extLst>
          </p:cNvPr>
          <p:cNvSpPr>
            <a:spLocks noGrp="1"/>
          </p:cNvSpPr>
          <p:nvPr>
            <p:ph type="sldNum" sz="quarter" idx="5"/>
          </p:nvPr>
        </p:nvSpPr>
        <p:spPr/>
        <p:txBody>
          <a:bodyPr/>
          <a:lstStyle/>
          <a:p>
            <a:fld id="{150785B9-1B63-A349-875F-C4B6CCC54067}" type="slidenum">
              <a:rPr kumimoji="1" lang="ja-JP" altLang="en-US" smtClean="0"/>
              <a:t>22</a:t>
            </a:fld>
            <a:endParaRPr kumimoji="1" lang="ja-JP" altLang="en-US"/>
          </a:p>
        </p:txBody>
      </p:sp>
    </p:spTree>
    <p:extLst>
      <p:ext uri="{BB962C8B-B14F-4D97-AF65-F5344CB8AC3E}">
        <p14:creationId xmlns:p14="http://schemas.microsoft.com/office/powerpoint/2010/main" val="30476535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6BEB1B-4020-EF94-7049-9FAFC65CA478}"/>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4291424F-239C-9D07-C16E-4334FD87E2BE}"/>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CE67FF1A-5B7A-0434-AD8C-0B3B704B342E}"/>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BC51567E-C06E-4A34-6DD2-CB46CDC59E7D}"/>
              </a:ext>
            </a:extLst>
          </p:cNvPr>
          <p:cNvSpPr>
            <a:spLocks noGrp="1"/>
          </p:cNvSpPr>
          <p:nvPr>
            <p:ph type="sldNum" sz="quarter" idx="5"/>
          </p:nvPr>
        </p:nvSpPr>
        <p:spPr/>
        <p:txBody>
          <a:bodyPr/>
          <a:lstStyle/>
          <a:p>
            <a:fld id="{150785B9-1B63-A349-875F-C4B6CCC54067}" type="slidenum">
              <a:rPr kumimoji="1" lang="ja-JP" altLang="en-US" smtClean="0"/>
              <a:t>23</a:t>
            </a:fld>
            <a:endParaRPr kumimoji="1" lang="ja-JP" altLang="en-US"/>
          </a:p>
        </p:txBody>
      </p:sp>
    </p:spTree>
    <p:extLst>
      <p:ext uri="{BB962C8B-B14F-4D97-AF65-F5344CB8AC3E}">
        <p14:creationId xmlns:p14="http://schemas.microsoft.com/office/powerpoint/2010/main" val="35184683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B5D595-0A00-CD36-E1B8-DD0025787E39}"/>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06B828BB-8548-19A9-EF11-071F59725E0C}"/>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173D4FA4-DE67-8E75-20C1-8775376123A3}"/>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1C417F93-AAA7-F7F5-AA16-1A4D31D7D4BD}"/>
              </a:ext>
            </a:extLst>
          </p:cNvPr>
          <p:cNvSpPr>
            <a:spLocks noGrp="1"/>
          </p:cNvSpPr>
          <p:nvPr>
            <p:ph type="sldNum" sz="quarter" idx="5"/>
          </p:nvPr>
        </p:nvSpPr>
        <p:spPr/>
        <p:txBody>
          <a:bodyPr/>
          <a:lstStyle/>
          <a:p>
            <a:fld id="{150785B9-1B63-A349-875F-C4B6CCC54067}" type="slidenum">
              <a:rPr kumimoji="1" lang="ja-JP" altLang="en-US" smtClean="0"/>
              <a:t>25</a:t>
            </a:fld>
            <a:endParaRPr kumimoji="1" lang="ja-JP" altLang="en-US"/>
          </a:p>
        </p:txBody>
      </p:sp>
    </p:spTree>
    <p:extLst>
      <p:ext uri="{BB962C8B-B14F-4D97-AF65-F5344CB8AC3E}">
        <p14:creationId xmlns:p14="http://schemas.microsoft.com/office/powerpoint/2010/main" val="11062472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1ABEA6-B1A8-6B2B-16A8-EDE67B619C92}"/>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B9097B43-0C0C-F9BF-CAEC-02E536189601}"/>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E093A490-97AF-046E-2867-D65076A96215}"/>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F1D62268-4B4E-808F-357F-885DAB6A6CBA}"/>
              </a:ext>
            </a:extLst>
          </p:cNvPr>
          <p:cNvSpPr>
            <a:spLocks noGrp="1"/>
          </p:cNvSpPr>
          <p:nvPr>
            <p:ph type="sldNum" sz="quarter" idx="5"/>
          </p:nvPr>
        </p:nvSpPr>
        <p:spPr/>
        <p:txBody>
          <a:bodyPr/>
          <a:lstStyle/>
          <a:p>
            <a:fld id="{150785B9-1B63-A349-875F-C4B6CCC54067}" type="slidenum">
              <a:rPr kumimoji="1" lang="ja-JP" altLang="en-US" smtClean="0"/>
              <a:t>26</a:t>
            </a:fld>
            <a:endParaRPr kumimoji="1" lang="ja-JP" altLang="en-US"/>
          </a:p>
        </p:txBody>
      </p:sp>
    </p:spTree>
    <p:extLst>
      <p:ext uri="{BB962C8B-B14F-4D97-AF65-F5344CB8AC3E}">
        <p14:creationId xmlns:p14="http://schemas.microsoft.com/office/powerpoint/2010/main" val="6847890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2A2E98-7141-0BEC-4E54-824DE6A9A549}"/>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7733AFD1-31F0-B7D4-6D02-E74BA1680521}"/>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97D5250A-0537-A004-6E39-7F590B3256BF}"/>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9361F949-A8FB-BCE8-C25B-A901F4E9E52C}"/>
              </a:ext>
            </a:extLst>
          </p:cNvPr>
          <p:cNvSpPr>
            <a:spLocks noGrp="1"/>
          </p:cNvSpPr>
          <p:nvPr>
            <p:ph type="sldNum" sz="quarter" idx="5"/>
          </p:nvPr>
        </p:nvSpPr>
        <p:spPr/>
        <p:txBody>
          <a:bodyPr/>
          <a:lstStyle/>
          <a:p>
            <a:fld id="{150785B9-1B63-A349-875F-C4B6CCC54067}" type="slidenum">
              <a:rPr kumimoji="1" lang="ja-JP" altLang="en-US" smtClean="0"/>
              <a:t>27</a:t>
            </a:fld>
            <a:endParaRPr kumimoji="1" lang="ja-JP" altLang="en-US"/>
          </a:p>
        </p:txBody>
      </p:sp>
    </p:spTree>
    <p:extLst>
      <p:ext uri="{BB962C8B-B14F-4D97-AF65-F5344CB8AC3E}">
        <p14:creationId xmlns:p14="http://schemas.microsoft.com/office/powerpoint/2010/main" val="1133263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B946EF-18E6-0E67-2EC4-618E39F3BABA}"/>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61C3B708-9B34-B0A6-A9F6-4F5B7744E458}"/>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D1812358-78BE-7717-60DE-084C13F9EBD7}"/>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D1E23028-CE71-D71E-4554-6C2C388ED7C2}"/>
              </a:ext>
            </a:extLst>
          </p:cNvPr>
          <p:cNvSpPr>
            <a:spLocks noGrp="1"/>
          </p:cNvSpPr>
          <p:nvPr>
            <p:ph type="sldNum" sz="quarter" idx="5"/>
          </p:nvPr>
        </p:nvSpPr>
        <p:spPr/>
        <p:txBody>
          <a:bodyPr/>
          <a:lstStyle/>
          <a:p>
            <a:fld id="{150785B9-1B63-A349-875F-C4B6CCC54067}" type="slidenum">
              <a:rPr kumimoji="1" lang="ja-JP" altLang="en-US" smtClean="0"/>
              <a:t>33</a:t>
            </a:fld>
            <a:endParaRPr kumimoji="1" lang="ja-JP" altLang="en-US"/>
          </a:p>
        </p:txBody>
      </p:sp>
    </p:spTree>
    <p:extLst>
      <p:ext uri="{BB962C8B-B14F-4D97-AF65-F5344CB8AC3E}">
        <p14:creationId xmlns:p14="http://schemas.microsoft.com/office/powerpoint/2010/main" val="12660425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B946EF-18E6-0E67-2EC4-618E39F3BABA}"/>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61C3B708-9B34-B0A6-A9F6-4F5B7744E458}"/>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D1812358-78BE-7717-60DE-084C13F9EBD7}"/>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D1E23028-CE71-D71E-4554-6C2C388ED7C2}"/>
              </a:ext>
            </a:extLst>
          </p:cNvPr>
          <p:cNvSpPr>
            <a:spLocks noGrp="1"/>
          </p:cNvSpPr>
          <p:nvPr>
            <p:ph type="sldNum" sz="quarter" idx="5"/>
          </p:nvPr>
        </p:nvSpPr>
        <p:spPr/>
        <p:txBody>
          <a:bodyPr/>
          <a:lstStyle/>
          <a:p>
            <a:fld id="{150785B9-1B63-A349-875F-C4B6CCC54067}" type="slidenum">
              <a:rPr kumimoji="1" lang="ja-JP" altLang="en-US" smtClean="0"/>
              <a:t>34</a:t>
            </a:fld>
            <a:endParaRPr kumimoji="1" lang="ja-JP" altLang="en-US"/>
          </a:p>
        </p:txBody>
      </p:sp>
    </p:spTree>
    <p:extLst>
      <p:ext uri="{BB962C8B-B14F-4D97-AF65-F5344CB8AC3E}">
        <p14:creationId xmlns:p14="http://schemas.microsoft.com/office/powerpoint/2010/main" val="35437828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B946EF-18E6-0E67-2EC4-618E39F3BABA}"/>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61C3B708-9B34-B0A6-A9F6-4F5B7744E458}"/>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D1812358-78BE-7717-60DE-084C13F9EBD7}"/>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D1E23028-CE71-D71E-4554-6C2C388ED7C2}"/>
              </a:ext>
            </a:extLst>
          </p:cNvPr>
          <p:cNvSpPr>
            <a:spLocks noGrp="1"/>
          </p:cNvSpPr>
          <p:nvPr>
            <p:ph type="sldNum" sz="quarter" idx="5"/>
          </p:nvPr>
        </p:nvSpPr>
        <p:spPr/>
        <p:txBody>
          <a:bodyPr/>
          <a:lstStyle/>
          <a:p>
            <a:fld id="{150785B9-1B63-A349-875F-C4B6CCC54067}" type="slidenum">
              <a:rPr kumimoji="1" lang="ja-JP" altLang="en-US" smtClean="0"/>
              <a:t>35</a:t>
            </a:fld>
            <a:endParaRPr kumimoji="1" lang="ja-JP" altLang="en-US"/>
          </a:p>
        </p:txBody>
      </p:sp>
    </p:spTree>
    <p:extLst>
      <p:ext uri="{BB962C8B-B14F-4D97-AF65-F5344CB8AC3E}">
        <p14:creationId xmlns:p14="http://schemas.microsoft.com/office/powerpoint/2010/main" val="39648958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B946EF-18E6-0E67-2EC4-618E39F3BABA}"/>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61C3B708-9B34-B0A6-A9F6-4F5B7744E458}"/>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D1812358-78BE-7717-60DE-084C13F9EBD7}"/>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D1E23028-CE71-D71E-4554-6C2C388ED7C2}"/>
              </a:ext>
            </a:extLst>
          </p:cNvPr>
          <p:cNvSpPr>
            <a:spLocks noGrp="1"/>
          </p:cNvSpPr>
          <p:nvPr>
            <p:ph type="sldNum" sz="quarter" idx="5"/>
          </p:nvPr>
        </p:nvSpPr>
        <p:spPr/>
        <p:txBody>
          <a:bodyPr/>
          <a:lstStyle/>
          <a:p>
            <a:fld id="{150785B9-1B63-A349-875F-C4B6CCC54067}" type="slidenum">
              <a:rPr kumimoji="1" lang="ja-JP" altLang="en-US" smtClean="0"/>
              <a:t>36</a:t>
            </a:fld>
            <a:endParaRPr kumimoji="1" lang="ja-JP" altLang="en-US"/>
          </a:p>
        </p:txBody>
      </p:sp>
    </p:spTree>
    <p:extLst>
      <p:ext uri="{BB962C8B-B14F-4D97-AF65-F5344CB8AC3E}">
        <p14:creationId xmlns:p14="http://schemas.microsoft.com/office/powerpoint/2010/main" val="1758375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150785B9-1B63-A349-875F-C4B6CCC54067}" type="slidenum">
              <a:rPr kumimoji="1" lang="ja-JP" altLang="en-US" smtClean="0"/>
              <a:t>11</a:t>
            </a:fld>
            <a:endParaRPr kumimoji="1" lang="ja-JP" altLang="en-US"/>
          </a:p>
        </p:txBody>
      </p:sp>
    </p:spTree>
    <p:extLst>
      <p:ext uri="{BB962C8B-B14F-4D97-AF65-F5344CB8AC3E}">
        <p14:creationId xmlns:p14="http://schemas.microsoft.com/office/powerpoint/2010/main" val="387856762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150785B9-1B63-A349-875F-C4B6CCC54067}" type="slidenum">
              <a:rPr kumimoji="1" lang="ja-JP" altLang="en-US" smtClean="0"/>
              <a:t>37</a:t>
            </a:fld>
            <a:endParaRPr kumimoji="1" lang="ja-JP" altLang="en-US"/>
          </a:p>
        </p:txBody>
      </p:sp>
    </p:spTree>
    <p:extLst>
      <p:ext uri="{BB962C8B-B14F-4D97-AF65-F5344CB8AC3E}">
        <p14:creationId xmlns:p14="http://schemas.microsoft.com/office/powerpoint/2010/main" val="31596459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AD9EAB-9ADD-0854-5B3A-45562C1DDEEA}"/>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8486D01F-1974-DEDB-4F56-98AABCFBAD16}"/>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A96F60F1-CF13-FA45-71E6-61758B4C35CC}"/>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65669EE5-3E02-60DB-91D5-48F4E156874E}"/>
              </a:ext>
            </a:extLst>
          </p:cNvPr>
          <p:cNvSpPr>
            <a:spLocks noGrp="1"/>
          </p:cNvSpPr>
          <p:nvPr>
            <p:ph type="sldNum" sz="quarter" idx="5"/>
          </p:nvPr>
        </p:nvSpPr>
        <p:spPr/>
        <p:txBody>
          <a:bodyPr/>
          <a:lstStyle/>
          <a:p>
            <a:fld id="{150785B9-1B63-A349-875F-C4B6CCC54067}" type="slidenum">
              <a:rPr kumimoji="1" lang="ja-JP" altLang="en-US" smtClean="0"/>
              <a:t>13</a:t>
            </a:fld>
            <a:endParaRPr kumimoji="1" lang="ja-JP" altLang="en-US"/>
          </a:p>
        </p:txBody>
      </p:sp>
    </p:spTree>
    <p:extLst>
      <p:ext uri="{BB962C8B-B14F-4D97-AF65-F5344CB8AC3E}">
        <p14:creationId xmlns:p14="http://schemas.microsoft.com/office/powerpoint/2010/main" val="34216338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604902-394F-356D-172A-F9C2D1DC636A}"/>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C81E1DB2-E341-E477-CC02-8309C02415A3}"/>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5C5975C7-C65E-3590-3E7A-4E4E1098DEE0}"/>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44CBD6BD-0976-8B80-901C-1D4E5B9FBCBB}"/>
              </a:ext>
            </a:extLst>
          </p:cNvPr>
          <p:cNvSpPr>
            <a:spLocks noGrp="1"/>
          </p:cNvSpPr>
          <p:nvPr>
            <p:ph type="sldNum" sz="quarter" idx="5"/>
          </p:nvPr>
        </p:nvSpPr>
        <p:spPr/>
        <p:txBody>
          <a:bodyPr/>
          <a:lstStyle/>
          <a:p>
            <a:fld id="{150785B9-1B63-A349-875F-C4B6CCC54067}" type="slidenum">
              <a:rPr kumimoji="1" lang="ja-JP" altLang="en-US" smtClean="0"/>
              <a:t>14</a:t>
            </a:fld>
            <a:endParaRPr kumimoji="1" lang="ja-JP" altLang="en-US"/>
          </a:p>
        </p:txBody>
      </p:sp>
    </p:spTree>
    <p:extLst>
      <p:ext uri="{BB962C8B-B14F-4D97-AF65-F5344CB8AC3E}">
        <p14:creationId xmlns:p14="http://schemas.microsoft.com/office/powerpoint/2010/main" val="42882692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150785B9-1B63-A349-875F-C4B6CCC54067}" type="slidenum">
              <a:rPr kumimoji="1" lang="ja-JP" altLang="en-US" smtClean="0"/>
              <a:t>15</a:t>
            </a:fld>
            <a:endParaRPr kumimoji="1" lang="ja-JP" altLang="en-US"/>
          </a:p>
        </p:txBody>
      </p:sp>
    </p:spTree>
    <p:extLst>
      <p:ext uri="{BB962C8B-B14F-4D97-AF65-F5344CB8AC3E}">
        <p14:creationId xmlns:p14="http://schemas.microsoft.com/office/powerpoint/2010/main" val="40540979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9F8D9D-8721-A47E-6BB7-DE6ED550F821}"/>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B6E42BB1-AABB-A238-6A17-509F8C650E72}"/>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DE2C367C-1035-9CB1-FD7E-48E186899627}"/>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B113BFAB-B4F3-AC86-D615-9470EF74E499}"/>
              </a:ext>
            </a:extLst>
          </p:cNvPr>
          <p:cNvSpPr>
            <a:spLocks noGrp="1"/>
          </p:cNvSpPr>
          <p:nvPr>
            <p:ph type="sldNum" sz="quarter" idx="5"/>
          </p:nvPr>
        </p:nvSpPr>
        <p:spPr/>
        <p:txBody>
          <a:bodyPr/>
          <a:lstStyle/>
          <a:p>
            <a:fld id="{150785B9-1B63-A349-875F-C4B6CCC54067}" type="slidenum">
              <a:rPr kumimoji="1" lang="ja-JP" altLang="en-US" smtClean="0"/>
              <a:t>16</a:t>
            </a:fld>
            <a:endParaRPr kumimoji="1" lang="ja-JP" altLang="en-US"/>
          </a:p>
        </p:txBody>
      </p:sp>
    </p:spTree>
    <p:extLst>
      <p:ext uri="{BB962C8B-B14F-4D97-AF65-F5344CB8AC3E}">
        <p14:creationId xmlns:p14="http://schemas.microsoft.com/office/powerpoint/2010/main" val="31107154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A327BF-91FA-884D-9EDB-F5182406A18A}"/>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B1B3C2E8-88F6-F110-46BD-AE6ED4AD1DA0}"/>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26884928-6E81-B123-52C2-F796014B8F08}"/>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709EEA2B-2DBB-E3EE-CB62-6FDD400B9588}"/>
              </a:ext>
            </a:extLst>
          </p:cNvPr>
          <p:cNvSpPr>
            <a:spLocks noGrp="1"/>
          </p:cNvSpPr>
          <p:nvPr>
            <p:ph type="sldNum" sz="quarter" idx="5"/>
          </p:nvPr>
        </p:nvSpPr>
        <p:spPr/>
        <p:txBody>
          <a:bodyPr/>
          <a:lstStyle/>
          <a:p>
            <a:fld id="{150785B9-1B63-A349-875F-C4B6CCC54067}" type="slidenum">
              <a:rPr kumimoji="1" lang="ja-JP" altLang="en-US" smtClean="0"/>
              <a:t>18</a:t>
            </a:fld>
            <a:endParaRPr kumimoji="1" lang="ja-JP" altLang="en-US"/>
          </a:p>
        </p:txBody>
      </p:sp>
    </p:spTree>
    <p:extLst>
      <p:ext uri="{BB962C8B-B14F-4D97-AF65-F5344CB8AC3E}">
        <p14:creationId xmlns:p14="http://schemas.microsoft.com/office/powerpoint/2010/main" val="40491057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98DEE0-856E-359B-5354-54E8106DE3C8}"/>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9F819160-054D-8073-D558-D779C1801935}"/>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783E93F9-3E98-1AB5-7AE9-6F3482807A51}"/>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9D23EF44-E777-5DE4-644C-4361729CC6BF}"/>
              </a:ext>
            </a:extLst>
          </p:cNvPr>
          <p:cNvSpPr>
            <a:spLocks noGrp="1"/>
          </p:cNvSpPr>
          <p:nvPr>
            <p:ph type="sldNum" sz="quarter" idx="5"/>
          </p:nvPr>
        </p:nvSpPr>
        <p:spPr/>
        <p:txBody>
          <a:bodyPr/>
          <a:lstStyle/>
          <a:p>
            <a:fld id="{150785B9-1B63-A349-875F-C4B6CCC54067}" type="slidenum">
              <a:rPr kumimoji="1" lang="ja-JP" altLang="en-US" smtClean="0"/>
              <a:t>19</a:t>
            </a:fld>
            <a:endParaRPr kumimoji="1" lang="ja-JP" altLang="en-US"/>
          </a:p>
        </p:txBody>
      </p:sp>
    </p:spTree>
    <p:extLst>
      <p:ext uri="{BB962C8B-B14F-4D97-AF65-F5344CB8AC3E}">
        <p14:creationId xmlns:p14="http://schemas.microsoft.com/office/powerpoint/2010/main" val="19041207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D8C100-D505-8249-5E61-088023F18114}"/>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A090CD40-BD26-7FB5-84AF-8F4C3FF279CE}"/>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9E2F0E69-A76E-00D3-4AC2-9F14B1F173D8}"/>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D8FA0D72-FF2C-8968-05B9-EB0FC167A8F1}"/>
              </a:ext>
            </a:extLst>
          </p:cNvPr>
          <p:cNvSpPr>
            <a:spLocks noGrp="1"/>
          </p:cNvSpPr>
          <p:nvPr>
            <p:ph type="sldNum" sz="quarter" idx="5"/>
          </p:nvPr>
        </p:nvSpPr>
        <p:spPr/>
        <p:txBody>
          <a:bodyPr/>
          <a:lstStyle/>
          <a:p>
            <a:fld id="{150785B9-1B63-A349-875F-C4B6CCC54067}" type="slidenum">
              <a:rPr kumimoji="1" lang="ja-JP" altLang="en-US" smtClean="0"/>
              <a:t>20</a:t>
            </a:fld>
            <a:endParaRPr kumimoji="1" lang="ja-JP" altLang="en-US"/>
          </a:p>
        </p:txBody>
      </p:sp>
    </p:spTree>
    <p:extLst>
      <p:ext uri="{BB962C8B-B14F-4D97-AF65-F5344CB8AC3E}">
        <p14:creationId xmlns:p14="http://schemas.microsoft.com/office/powerpoint/2010/main" val="29454570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表紙">
    <p:spTree>
      <p:nvGrpSpPr>
        <p:cNvPr id="1" name=""/>
        <p:cNvGrpSpPr/>
        <p:nvPr/>
      </p:nvGrpSpPr>
      <p:grpSpPr>
        <a:xfrm>
          <a:off x="0" y="0"/>
          <a:ext cx="0" cy="0"/>
          <a:chOff x="0" y="0"/>
          <a:chExt cx="0" cy="0"/>
        </a:xfrm>
      </p:grpSpPr>
      <p:sp>
        <p:nvSpPr>
          <p:cNvPr id="2" name="タイトル 1"/>
          <p:cNvSpPr>
            <a:spLocks noGrp="1"/>
          </p:cNvSpPr>
          <p:nvPr>
            <p:ph type="ctrTitle"/>
          </p:nvPr>
        </p:nvSpPr>
        <p:spPr>
          <a:xfrm>
            <a:off x="912636" y="2097089"/>
            <a:ext cx="10599344" cy="1178925"/>
          </a:xfrm>
        </p:spPr>
        <p:txBody>
          <a:bodyPr anchor="b">
            <a:noAutofit/>
          </a:bodyPr>
          <a:lstStyle>
            <a:lvl1pPr algn="ctr">
              <a:defRPr sz="3200"/>
            </a:lvl1pPr>
          </a:lstStyle>
          <a:p>
            <a:r>
              <a:rPr kumimoji="1" lang="ja-JP" altLang="en-US"/>
              <a:t>マスター タイトルの書式設定</a:t>
            </a:r>
          </a:p>
        </p:txBody>
      </p:sp>
      <p:sp>
        <p:nvSpPr>
          <p:cNvPr id="5" name="フッター プレースホルダー 4"/>
          <p:cNvSpPr>
            <a:spLocks noGrp="1"/>
          </p:cNvSpPr>
          <p:nvPr>
            <p:ph type="ftr" sz="quarter" idx="11"/>
          </p:nvPr>
        </p:nvSpPr>
        <p:spPr/>
        <p:txBody>
          <a:bodyPr/>
          <a:lstStyle/>
          <a:p>
            <a:r>
              <a:rPr lang="en-US" altLang="ja-JP" dirty="0"/>
              <a:t>Copyright (C) 2023 dbE.inc All Rights Reserved.</a:t>
            </a:r>
            <a:endParaRPr lang="ja-JP" altLang="en-US" dirty="0"/>
          </a:p>
        </p:txBody>
      </p:sp>
      <p:sp>
        <p:nvSpPr>
          <p:cNvPr id="6" name="スライド番号プレースホルダー 5"/>
          <p:cNvSpPr>
            <a:spLocks noGrp="1"/>
          </p:cNvSpPr>
          <p:nvPr>
            <p:ph type="sldNum" sz="quarter" idx="12"/>
          </p:nvPr>
        </p:nvSpPr>
        <p:spPr/>
        <p:txBody>
          <a:bodyPr/>
          <a:lstStyle/>
          <a:p>
            <a:fld id="{0AF7E18D-A281-EF4E-83EF-D7811667EA6C}" type="slidenum">
              <a:rPr kumimoji="1" lang="ja-JP" altLang="en-US" smtClean="0"/>
              <a:t>‹#›</a:t>
            </a:fld>
            <a:endParaRPr kumimoji="1" lang="ja-JP" altLang="en-US"/>
          </a:p>
        </p:txBody>
      </p:sp>
      <p:sp>
        <p:nvSpPr>
          <p:cNvPr id="7" name="Rectangle 3">
            <a:extLst>
              <a:ext uri="{FF2B5EF4-FFF2-40B4-BE49-F238E27FC236}">
                <a16:creationId xmlns:a16="http://schemas.microsoft.com/office/drawing/2014/main" id="{B762E26F-A979-4444-B89E-DB9176380F02}"/>
              </a:ext>
            </a:extLst>
          </p:cNvPr>
          <p:cNvSpPr>
            <a:spLocks noChangeArrowheads="1"/>
          </p:cNvSpPr>
          <p:nvPr userDrawn="1"/>
        </p:nvSpPr>
        <p:spPr bwMode="auto">
          <a:xfrm>
            <a:off x="843853" y="3357563"/>
            <a:ext cx="7112305" cy="71438"/>
          </a:xfrm>
          <a:prstGeom prst="rect">
            <a:avLst/>
          </a:prstGeom>
          <a:gradFill rotWithShape="1">
            <a:gsLst>
              <a:gs pos="0">
                <a:srgbClr val="0033CC"/>
              </a:gs>
              <a:gs pos="100000">
                <a:srgbClr val="FFFFFF"/>
              </a:gs>
            </a:gsLst>
            <a:lin ang="0" scaled="1"/>
          </a:gradFill>
          <a:ln>
            <a:noFill/>
          </a:ln>
          <a:effectLst/>
          <a:extLst>
            <a:ext uri="{91240B29-F687-4f45-9708-019B960494DF}">
              <a14:hiddenLine xmlns="" xmlns:a14="http://schemas.microsoft.com/office/drawing/2010/main" w="12700" algn="ctr">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1600">
                <a:solidFill>
                  <a:schemeClr val="tx1"/>
                </a:solidFill>
                <a:latin typeface="Arial" charset="0"/>
                <a:ea typeface="ＭＳ Ｐゴシック" charset="-128"/>
              </a:defRPr>
            </a:lvl1pPr>
            <a:lvl2pPr marL="742950" indent="-285750" eaLnBrk="0" hangingPunct="0">
              <a:defRPr kumimoji="1" sz="1600">
                <a:solidFill>
                  <a:schemeClr val="tx1"/>
                </a:solidFill>
                <a:latin typeface="Arial" charset="0"/>
                <a:ea typeface="ＭＳ Ｐゴシック" charset="-128"/>
              </a:defRPr>
            </a:lvl2pPr>
            <a:lvl3pPr marL="1143000" indent="-228600" eaLnBrk="0" hangingPunct="0">
              <a:defRPr kumimoji="1" sz="1600">
                <a:solidFill>
                  <a:schemeClr val="tx1"/>
                </a:solidFill>
                <a:latin typeface="Arial" charset="0"/>
                <a:ea typeface="ＭＳ Ｐゴシック" charset="-128"/>
              </a:defRPr>
            </a:lvl3pPr>
            <a:lvl4pPr marL="1600200" indent="-228600" eaLnBrk="0" hangingPunct="0">
              <a:defRPr kumimoji="1" sz="1600">
                <a:solidFill>
                  <a:schemeClr val="tx1"/>
                </a:solidFill>
                <a:latin typeface="Arial" charset="0"/>
                <a:ea typeface="ＭＳ Ｐゴシック" charset="-128"/>
              </a:defRPr>
            </a:lvl4pPr>
            <a:lvl5pPr marL="2057400" indent="-228600" eaLnBrk="0" hangingPunct="0">
              <a:defRPr kumimoji="1" sz="1600">
                <a:solidFill>
                  <a:schemeClr val="tx1"/>
                </a:solidFill>
                <a:latin typeface="Arial" charset="0"/>
                <a:ea typeface="ＭＳ Ｐゴシック" charset="-128"/>
              </a:defRPr>
            </a:lvl5pPr>
            <a:lvl6pPr marL="2514600" indent="-228600" eaLnBrk="0" fontAlgn="base" hangingPunct="0">
              <a:spcBef>
                <a:spcPct val="0"/>
              </a:spcBef>
              <a:spcAft>
                <a:spcPct val="0"/>
              </a:spcAft>
              <a:defRPr kumimoji="1" sz="1600">
                <a:solidFill>
                  <a:schemeClr val="tx1"/>
                </a:solidFill>
                <a:latin typeface="Arial" charset="0"/>
                <a:ea typeface="ＭＳ Ｐゴシック" charset="-128"/>
              </a:defRPr>
            </a:lvl6pPr>
            <a:lvl7pPr marL="2971800" indent="-228600" eaLnBrk="0" fontAlgn="base" hangingPunct="0">
              <a:spcBef>
                <a:spcPct val="0"/>
              </a:spcBef>
              <a:spcAft>
                <a:spcPct val="0"/>
              </a:spcAft>
              <a:defRPr kumimoji="1" sz="1600">
                <a:solidFill>
                  <a:schemeClr val="tx1"/>
                </a:solidFill>
                <a:latin typeface="Arial" charset="0"/>
                <a:ea typeface="ＭＳ Ｐゴシック" charset="-128"/>
              </a:defRPr>
            </a:lvl7pPr>
            <a:lvl8pPr marL="3429000" indent="-228600" eaLnBrk="0" fontAlgn="base" hangingPunct="0">
              <a:spcBef>
                <a:spcPct val="0"/>
              </a:spcBef>
              <a:spcAft>
                <a:spcPct val="0"/>
              </a:spcAft>
              <a:defRPr kumimoji="1" sz="1600">
                <a:solidFill>
                  <a:schemeClr val="tx1"/>
                </a:solidFill>
                <a:latin typeface="Arial" charset="0"/>
                <a:ea typeface="ＭＳ Ｐゴシック" charset="-128"/>
              </a:defRPr>
            </a:lvl8pPr>
            <a:lvl9pPr marL="3886200" indent="-228600" eaLnBrk="0" fontAlgn="base" hangingPunct="0">
              <a:spcBef>
                <a:spcPct val="0"/>
              </a:spcBef>
              <a:spcAft>
                <a:spcPct val="0"/>
              </a:spcAft>
              <a:defRPr kumimoji="1" sz="1600">
                <a:solidFill>
                  <a:schemeClr val="tx1"/>
                </a:solidFill>
                <a:latin typeface="Arial" charset="0"/>
                <a:ea typeface="ＭＳ Ｐゴシック" charset="-128"/>
              </a:defRPr>
            </a:lvl9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1" lang="ja-JP" altLang="en-US" sz="1600" b="0" i="0" u="none" strike="noStrike" kern="0" cap="none" spc="0" normalizeH="0" baseline="0" noProof="0">
              <a:ln>
                <a:noFill/>
              </a:ln>
              <a:solidFill>
                <a:srgbClr val="000000"/>
              </a:solidFill>
              <a:effectLst/>
              <a:uLnTx/>
              <a:uFillTx/>
              <a:latin typeface="Arial" charset="0"/>
              <a:ea typeface="ＭＳ Ｐゴシック" charset="-128"/>
            </a:endParaRPr>
          </a:p>
        </p:txBody>
      </p:sp>
      <p:sp>
        <p:nvSpPr>
          <p:cNvPr id="4" name="テキスト プレースホルダー 3">
            <a:extLst>
              <a:ext uri="{FF2B5EF4-FFF2-40B4-BE49-F238E27FC236}">
                <a16:creationId xmlns:a16="http://schemas.microsoft.com/office/drawing/2014/main" id="{1EF83151-1D37-4C06-9116-BE71101D5389}"/>
              </a:ext>
            </a:extLst>
          </p:cNvPr>
          <p:cNvSpPr>
            <a:spLocks noGrp="1"/>
          </p:cNvSpPr>
          <p:nvPr>
            <p:ph type="body" sz="quarter" idx="13"/>
          </p:nvPr>
        </p:nvSpPr>
        <p:spPr>
          <a:xfrm>
            <a:off x="2758415" y="3581988"/>
            <a:ext cx="6675171" cy="461665"/>
          </a:xfrm>
        </p:spPr>
        <p:txBody>
          <a:bodyPr>
            <a:spAutoFit/>
          </a:bodyPr>
          <a:lstStyle>
            <a:lvl1pPr marL="0" indent="0" algn="ctr">
              <a:buNone/>
              <a:defRPr sz="2400"/>
            </a:lvl1pPr>
          </a:lstStyle>
          <a:p>
            <a:pPr lvl="0"/>
            <a:r>
              <a:rPr kumimoji="1" lang="ja-JP" altLang="en-US"/>
              <a:t>マスター テキストの書式設定</a:t>
            </a:r>
          </a:p>
        </p:txBody>
      </p:sp>
    </p:spTree>
    <p:extLst>
      <p:ext uri="{BB962C8B-B14F-4D97-AF65-F5344CB8AC3E}">
        <p14:creationId xmlns:p14="http://schemas.microsoft.com/office/powerpoint/2010/main" val="1052898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表紙">
    <p:spTree>
      <p:nvGrpSpPr>
        <p:cNvPr id="1" name=""/>
        <p:cNvGrpSpPr/>
        <p:nvPr/>
      </p:nvGrpSpPr>
      <p:grpSpPr>
        <a:xfrm>
          <a:off x="0" y="0"/>
          <a:ext cx="0" cy="0"/>
          <a:chOff x="0" y="0"/>
          <a:chExt cx="0" cy="0"/>
        </a:xfrm>
      </p:grpSpPr>
      <p:sp>
        <p:nvSpPr>
          <p:cNvPr id="2" name="タイトル 1"/>
          <p:cNvSpPr>
            <a:spLocks noGrp="1"/>
          </p:cNvSpPr>
          <p:nvPr>
            <p:ph type="ctrTitle"/>
          </p:nvPr>
        </p:nvSpPr>
        <p:spPr>
          <a:xfrm>
            <a:off x="912636" y="2097089"/>
            <a:ext cx="10599344" cy="1178925"/>
          </a:xfrm>
        </p:spPr>
        <p:txBody>
          <a:bodyPr anchor="b">
            <a:noAutofit/>
          </a:bodyPr>
          <a:lstStyle>
            <a:lvl1pPr algn="ctr">
              <a:defRPr sz="3200"/>
            </a:lvl1pPr>
          </a:lstStyle>
          <a:p>
            <a:r>
              <a:rPr kumimoji="1" lang="ja-JP" altLang="en-US"/>
              <a:t>マスター タイトルの書式設定</a:t>
            </a:r>
          </a:p>
        </p:txBody>
      </p:sp>
      <p:sp>
        <p:nvSpPr>
          <p:cNvPr id="5" name="フッター プレースホルダー 4"/>
          <p:cNvSpPr>
            <a:spLocks noGrp="1"/>
          </p:cNvSpPr>
          <p:nvPr>
            <p:ph type="ftr" sz="quarter" idx="11"/>
          </p:nvPr>
        </p:nvSpPr>
        <p:spPr/>
        <p:txBody>
          <a:bodyPr/>
          <a:lstStyle/>
          <a:p>
            <a:r>
              <a:rPr lang="en-US" altLang="ja-JP" dirty="0"/>
              <a:t>Copyright (C) 2023 dbE.inc All Rights Reserved.</a:t>
            </a:r>
            <a:endParaRPr lang="ja-JP" altLang="en-US" dirty="0"/>
          </a:p>
        </p:txBody>
      </p:sp>
      <p:sp>
        <p:nvSpPr>
          <p:cNvPr id="6" name="スライド番号プレースホルダー 5"/>
          <p:cNvSpPr>
            <a:spLocks noGrp="1"/>
          </p:cNvSpPr>
          <p:nvPr>
            <p:ph type="sldNum" sz="quarter" idx="12"/>
          </p:nvPr>
        </p:nvSpPr>
        <p:spPr/>
        <p:txBody>
          <a:bodyPr/>
          <a:lstStyle/>
          <a:p>
            <a:fld id="{0AF7E18D-A281-EF4E-83EF-D7811667EA6C}" type="slidenum">
              <a:rPr kumimoji="1" lang="ja-JP" altLang="en-US" smtClean="0"/>
              <a:t>‹#›</a:t>
            </a:fld>
            <a:endParaRPr kumimoji="1" lang="ja-JP" altLang="en-US"/>
          </a:p>
        </p:txBody>
      </p:sp>
      <p:sp>
        <p:nvSpPr>
          <p:cNvPr id="7" name="Rectangle 3">
            <a:extLst>
              <a:ext uri="{FF2B5EF4-FFF2-40B4-BE49-F238E27FC236}">
                <a16:creationId xmlns:a16="http://schemas.microsoft.com/office/drawing/2014/main" id="{B762E26F-A979-4444-B89E-DB9176380F02}"/>
              </a:ext>
            </a:extLst>
          </p:cNvPr>
          <p:cNvSpPr>
            <a:spLocks noChangeArrowheads="1"/>
          </p:cNvSpPr>
          <p:nvPr userDrawn="1"/>
        </p:nvSpPr>
        <p:spPr bwMode="auto">
          <a:xfrm>
            <a:off x="843853" y="3357563"/>
            <a:ext cx="7112305" cy="71438"/>
          </a:xfrm>
          <a:prstGeom prst="rect">
            <a:avLst/>
          </a:prstGeom>
          <a:gradFill rotWithShape="1">
            <a:gsLst>
              <a:gs pos="0">
                <a:srgbClr val="0033CC"/>
              </a:gs>
              <a:gs pos="100000">
                <a:srgbClr val="FFFFFF"/>
              </a:gs>
            </a:gsLst>
            <a:lin ang="0" scaled="1"/>
          </a:gradFill>
          <a:ln>
            <a:noFill/>
          </a:ln>
          <a:effectLst/>
          <a:extLst>
            <a:ext uri="{91240B29-F687-4f45-9708-019B960494DF}">
              <a14:hiddenLine xmlns="" xmlns:a14="http://schemas.microsoft.com/office/drawing/2010/main" w="12700" algn="ctr">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1600">
                <a:solidFill>
                  <a:schemeClr val="tx1"/>
                </a:solidFill>
                <a:latin typeface="Arial" charset="0"/>
                <a:ea typeface="ＭＳ Ｐゴシック" charset="-128"/>
              </a:defRPr>
            </a:lvl1pPr>
            <a:lvl2pPr marL="742950" indent="-285750" eaLnBrk="0" hangingPunct="0">
              <a:defRPr kumimoji="1" sz="1600">
                <a:solidFill>
                  <a:schemeClr val="tx1"/>
                </a:solidFill>
                <a:latin typeface="Arial" charset="0"/>
                <a:ea typeface="ＭＳ Ｐゴシック" charset="-128"/>
              </a:defRPr>
            </a:lvl2pPr>
            <a:lvl3pPr marL="1143000" indent="-228600" eaLnBrk="0" hangingPunct="0">
              <a:defRPr kumimoji="1" sz="1600">
                <a:solidFill>
                  <a:schemeClr val="tx1"/>
                </a:solidFill>
                <a:latin typeface="Arial" charset="0"/>
                <a:ea typeface="ＭＳ Ｐゴシック" charset="-128"/>
              </a:defRPr>
            </a:lvl3pPr>
            <a:lvl4pPr marL="1600200" indent="-228600" eaLnBrk="0" hangingPunct="0">
              <a:defRPr kumimoji="1" sz="1600">
                <a:solidFill>
                  <a:schemeClr val="tx1"/>
                </a:solidFill>
                <a:latin typeface="Arial" charset="0"/>
                <a:ea typeface="ＭＳ Ｐゴシック" charset="-128"/>
              </a:defRPr>
            </a:lvl4pPr>
            <a:lvl5pPr marL="2057400" indent="-228600" eaLnBrk="0" hangingPunct="0">
              <a:defRPr kumimoji="1" sz="1600">
                <a:solidFill>
                  <a:schemeClr val="tx1"/>
                </a:solidFill>
                <a:latin typeface="Arial" charset="0"/>
                <a:ea typeface="ＭＳ Ｐゴシック" charset="-128"/>
              </a:defRPr>
            </a:lvl5pPr>
            <a:lvl6pPr marL="2514600" indent="-228600" eaLnBrk="0" fontAlgn="base" hangingPunct="0">
              <a:spcBef>
                <a:spcPct val="0"/>
              </a:spcBef>
              <a:spcAft>
                <a:spcPct val="0"/>
              </a:spcAft>
              <a:defRPr kumimoji="1" sz="1600">
                <a:solidFill>
                  <a:schemeClr val="tx1"/>
                </a:solidFill>
                <a:latin typeface="Arial" charset="0"/>
                <a:ea typeface="ＭＳ Ｐゴシック" charset="-128"/>
              </a:defRPr>
            </a:lvl6pPr>
            <a:lvl7pPr marL="2971800" indent="-228600" eaLnBrk="0" fontAlgn="base" hangingPunct="0">
              <a:spcBef>
                <a:spcPct val="0"/>
              </a:spcBef>
              <a:spcAft>
                <a:spcPct val="0"/>
              </a:spcAft>
              <a:defRPr kumimoji="1" sz="1600">
                <a:solidFill>
                  <a:schemeClr val="tx1"/>
                </a:solidFill>
                <a:latin typeface="Arial" charset="0"/>
                <a:ea typeface="ＭＳ Ｐゴシック" charset="-128"/>
              </a:defRPr>
            </a:lvl7pPr>
            <a:lvl8pPr marL="3429000" indent="-228600" eaLnBrk="0" fontAlgn="base" hangingPunct="0">
              <a:spcBef>
                <a:spcPct val="0"/>
              </a:spcBef>
              <a:spcAft>
                <a:spcPct val="0"/>
              </a:spcAft>
              <a:defRPr kumimoji="1" sz="1600">
                <a:solidFill>
                  <a:schemeClr val="tx1"/>
                </a:solidFill>
                <a:latin typeface="Arial" charset="0"/>
                <a:ea typeface="ＭＳ Ｐゴシック" charset="-128"/>
              </a:defRPr>
            </a:lvl8pPr>
            <a:lvl9pPr marL="3886200" indent="-228600" eaLnBrk="0" fontAlgn="base" hangingPunct="0">
              <a:spcBef>
                <a:spcPct val="0"/>
              </a:spcBef>
              <a:spcAft>
                <a:spcPct val="0"/>
              </a:spcAft>
              <a:defRPr kumimoji="1" sz="1600">
                <a:solidFill>
                  <a:schemeClr val="tx1"/>
                </a:solidFill>
                <a:latin typeface="Arial" charset="0"/>
                <a:ea typeface="ＭＳ Ｐゴシック" charset="-128"/>
              </a:defRPr>
            </a:lvl9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1" lang="ja-JP" altLang="en-US" sz="1600" b="0" i="0" u="none" strike="noStrike" kern="0" cap="none" spc="0" normalizeH="0" baseline="0" noProof="0">
              <a:ln>
                <a:noFill/>
              </a:ln>
              <a:solidFill>
                <a:srgbClr val="000000"/>
              </a:solidFill>
              <a:effectLst/>
              <a:uLnTx/>
              <a:uFillTx/>
              <a:latin typeface="Arial" charset="0"/>
              <a:ea typeface="ＭＳ Ｐゴシック" charset="-128"/>
            </a:endParaRPr>
          </a:p>
        </p:txBody>
      </p:sp>
      <p:sp>
        <p:nvSpPr>
          <p:cNvPr id="4" name="テキスト プレースホルダー 3">
            <a:extLst>
              <a:ext uri="{FF2B5EF4-FFF2-40B4-BE49-F238E27FC236}">
                <a16:creationId xmlns:a16="http://schemas.microsoft.com/office/drawing/2014/main" id="{1EF83151-1D37-4C06-9116-BE71101D5389}"/>
              </a:ext>
            </a:extLst>
          </p:cNvPr>
          <p:cNvSpPr>
            <a:spLocks noGrp="1"/>
          </p:cNvSpPr>
          <p:nvPr>
            <p:ph type="body" sz="quarter" idx="13"/>
          </p:nvPr>
        </p:nvSpPr>
        <p:spPr>
          <a:xfrm>
            <a:off x="2758415" y="3581988"/>
            <a:ext cx="6675171" cy="461665"/>
          </a:xfrm>
        </p:spPr>
        <p:txBody>
          <a:bodyPr>
            <a:spAutoFit/>
          </a:bodyPr>
          <a:lstStyle>
            <a:lvl1pPr marL="0" indent="0" algn="ctr">
              <a:buNone/>
              <a:defRPr sz="2400"/>
            </a:lvl1pPr>
          </a:lstStyle>
          <a:p>
            <a:pPr lvl="0"/>
            <a:r>
              <a:rPr kumimoji="1" lang="ja-JP" altLang="en-US"/>
              <a:t>マスター テキストの書式設定</a:t>
            </a:r>
          </a:p>
        </p:txBody>
      </p:sp>
    </p:spTree>
    <p:extLst>
      <p:ext uri="{BB962C8B-B14F-4D97-AF65-F5344CB8AC3E}">
        <p14:creationId xmlns:p14="http://schemas.microsoft.com/office/powerpoint/2010/main" val="5647999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タイトル スライド　副題あり">
    <p:spTree>
      <p:nvGrpSpPr>
        <p:cNvPr id="1" name=""/>
        <p:cNvGrpSpPr/>
        <p:nvPr/>
      </p:nvGrpSpPr>
      <p:grpSpPr>
        <a:xfrm>
          <a:off x="0" y="0"/>
          <a:ext cx="0" cy="0"/>
          <a:chOff x="0" y="0"/>
          <a:chExt cx="0" cy="0"/>
        </a:xfrm>
      </p:grpSpPr>
      <p:sp>
        <p:nvSpPr>
          <p:cNvPr id="2" name="タイトル 1"/>
          <p:cNvSpPr>
            <a:spLocks noGrp="1"/>
          </p:cNvSpPr>
          <p:nvPr>
            <p:ph type="ctrTitle"/>
          </p:nvPr>
        </p:nvSpPr>
        <p:spPr>
          <a:xfrm>
            <a:off x="912636" y="2097089"/>
            <a:ext cx="10599344" cy="1178925"/>
          </a:xfrm>
        </p:spPr>
        <p:txBody>
          <a:bodyPr anchor="b">
            <a:noAutofit/>
          </a:bodyPr>
          <a:lstStyle>
            <a:lvl1pPr>
              <a:defRPr sz="2400"/>
            </a:lvl1pPr>
          </a:lstStyle>
          <a:p>
            <a:r>
              <a:rPr kumimoji="1" lang="ja-JP" altLang="en-US"/>
              <a:t>マスター タイトルの書式設定</a:t>
            </a:r>
          </a:p>
        </p:txBody>
      </p:sp>
      <p:sp>
        <p:nvSpPr>
          <p:cNvPr id="5" name="フッター プレースホルダー 4"/>
          <p:cNvSpPr>
            <a:spLocks noGrp="1"/>
          </p:cNvSpPr>
          <p:nvPr>
            <p:ph type="ftr" sz="quarter" idx="11"/>
          </p:nvPr>
        </p:nvSpPr>
        <p:spPr/>
        <p:txBody>
          <a:bodyPr/>
          <a:lstStyle/>
          <a:p>
            <a:r>
              <a:rPr lang="en-US" altLang="ja-JP" dirty="0"/>
              <a:t>Copyright (C) 2023 dbE.inc All Rights Reserved.</a:t>
            </a:r>
            <a:endParaRPr lang="ja-JP" altLang="en-US" dirty="0"/>
          </a:p>
        </p:txBody>
      </p:sp>
      <p:sp>
        <p:nvSpPr>
          <p:cNvPr id="6" name="スライド番号プレースホルダー 5"/>
          <p:cNvSpPr>
            <a:spLocks noGrp="1"/>
          </p:cNvSpPr>
          <p:nvPr>
            <p:ph type="sldNum" sz="quarter" idx="12"/>
          </p:nvPr>
        </p:nvSpPr>
        <p:spPr/>
        <p:txBody>
          <a:bodyPr/>
          <a:lstStyle/>
          <a:p>
            <a:fld id="{0AF7E18D-A281-EF4E-83EF-D7811667EA6C}" type="slidenum">
              <a:rPr kumimoji="1" lang="ja-JP" altLang="en-US" smtClean="0"/>
              <a:t>‹#›</a:t>
            </a:fld>
            <a:endParaRPr kumimoji="1" lang="ja-JP" altLang="en-US"/>
          </a:p>
        </p:txBody>
      </p:sp>
      <p:sp>
        <p:nvSpPr>
          <p:cNvPr id="7" name="Rectangle 3">
            <a:extLst>
              <a:ext uri="{FF2B5EF4-FFF2-40B4-BE49-F238E27FC236}">
                <a16:creationId xmlns:a16="http://schemas.microsoft.com/office/drawing/2014/main" id="{B762E26F-A979-4444-B89E-DB9176380F02}"/>
              </a:ext>
            </a:extLst>
          </p:cNvPr>
          <p:cNvSpPr>
            <a:spLocks noChangeArrowheads="1"/>
          </p:cNvSpPr>
          <p:nvPr userDrawn="1"/>
        </p:nvSpPr>
        <p:spPr bwMode="auto">
          <a:xfrm>
            <a:off x="843853" y="3357563"/>
            <a:ext cx="7112305" cy="71438"/>
          </a:xfrm>
          <a:prstGeom prst="rect">
            <a:avLst/>
          </a:prstGeom>
          <a:gradFill rotWithShape="1">
            <a:gsLst>
              <a:gs pos="0">
                <a:srgbClr val="0033CC"/>
              </a:gs>
              <a:gs pos="100000">
                <a:srgbClr val="FFFFFF"/>
              </a:gs>
            </a:gsLst>
            <a:lin ang="0" scaled="1"/>
          </a:gradFill>
          <a:ln>
            <a:noFill/>
          </a:ln>
          <a:effectLst/>
          <a:extLst>
            <a:ext uri="{91240B29-F687-4f45-9708-019B960494DF}">
              <a14:hiddenLine xmlns="" xmlns:a14="http://schemas.microsoft.com/office/drawing/2010/main" w="12700" algn="ctr">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1600">
                <a:solidFill>
                  <a:schemeClr val="tx1"/>
                </a:solidFill>
                <a:latin typeface="Arial" charset="0"/>
                <a:ea typeface="ＭＳ Ｐゴシック" charset="-128"/>
              </a:defRPr>
            </a:lvl1pPr>
            <a:lvl2pPr marL="742950" indent="-285750" eaLnBrk="0" hangingPunct="0">
              <a:defRPr kumimoji="1" sz="1600">
                <a:solidFill>
                  <a:schemeClr val="tx1"/>
                </a:solidFill>
                <a:latin typeface="Arial" charset="0"/>
                <a:ea typeface="ＭＳ Ｐゴシック" charset="-128"/>
              </a:defRPr>
            </a:lvl2pPr>
            <a:lvl3pPr marL="1143000" indent="-228600" eaLnBrk="0" hangingPunct="0">
              <a:defRPr kumimoji="1" sz="1600">
                <a:solidFill>
                  <a:schemeClr val="tx1"/>
                </a:solidFill>
                <a:latin typeface="Arial" charset="0"/>
                <a:ea typeface="ＭＳ Ｐゴシック" charset="-128"/>
              </a:defRPr>
            </a:lvl3pPr>
            <a:lvl4pPr marL="1600200" indent="-228600" eaLnBrk="0" hangingPunct="0">
              <a:defRPr kumimoji="1" sz="1600">
                <a:solidFill>
                  <a:schemeClr val="tx1"/>
                </a:solidFill>
                <a:latin typeface="Arial" charset="0"/>
                <a:ea typeface="ＭＳ Ｐゴシック" charset="-128"/>
              </a:defRPr>
            </a:lvl4pPr>
            <a:lvl5pPr marL="2057400" indent="-228600" eaLnBrk="0" hangingPunct="0">
              <a:defRPr kumimoji="1" sz="1600">
                <a:solidFill>
                  <a:schemeClr val="tx1"/>
                </a:solidFill>
                <a:latin typeface="Arial" charset="0"/>
                <a:ea typeface="ＭＳ Ｐゴシック" charset="-128"/>
              </a:defRPr>
            </a:lvl5pPr>
            <a:lvl6pPr marL="2514600" indent="-228600" eaLnBrk="0" fontAlgn="base" hangingPunct="0">
              <a:spcBef>
                <a:spcPct val="0"/>
              </a:spcBef>
              <a:spcAft>
                <a:spcPct val="0"/>
              </a:spcAft>
              <a:defRPr kumimoji="1" sz="1600">
                <a:solidFill>
                  <a:schemeClr val="tx1"/>
                </a:solidFill>
                <a:latin typeface="Arial" charset="0"/>
                <a:ea typeface="ＭＳ Ｐゴシック" charset="-128"/>
              </a:defRPr>
            </a:lvl6pPr>
            <a:lvl7pPr marL="2971800" indent="-228600" eaLnBrk="0" fontAlgn="base" hangingPunct="0">
              <a:spcBef>
                <a:spcPct val="0"/>
              </a:spcBef>
              <a:spcAft>
                <a:spcPct val="0"/>
              </a:spcAft>
              <a:defRPr kumimoji="1" sz="1600">
                <a:solidFill>
                  <a:schemeClr val="tx1"/>
                </a:solidFill>
                <a:latin typeface="Arial" charset="0"/>
                <a:ea typeface="ＭＳ Ｐゴシック" charset="-128"/>
              </a:defRPr>
            </a:lvl7pPr>
            <a:lvl8pPr marL="3429000" indent="-228600" eaLnBrk="0" fontAlgn="base" hangingPunct="0">
              <a:spcBef>
                <a:spcPct val="0"/>
              </a:spcBef>
              <a:spcAft>
                <a:spcPct val="0"/>
              </a:spcAft>
              <a:defRPr kumimoji="1" sz="1600">
                <a:solidFill>
                  <a:schemeClr val="tx1"/>
                </a:solidFill>
                <a:latin typeface="Arial" charset="0"/>
                <a:ea typeface="ＭＳ Ｐゴシック" charset="-128"/>
              </a:defRPr>
            </a:lvl8pPr>
            <a:lvl9pPr marL="3886200" indent="-228600" eaLnBrk="0" fontAlgn="base" hangingPunct="0">
              <a:spcBef>
                <a:spcPct val="0"/>
              </a:spcBef>
              <a:spcAft>
                <a:spcPct val="0"/>
              </a:spcAft>
              <a:defRPr kumimoji="1" sz="1600">
                <a:solidFill>
                  <a:schemeClr val="tx1"/>
                </a:solidFill>
                <a:latin typeface="Arial" charset="0"/>
                <a:ea typeface="ＭＳ Ｐゴシック" charset="-128"/>
              </a:defRPr>
            </a:lvl9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1" lang="ja-JP" altLang="en-US" sz="1600" b="0" i="0" u="none" strike="noStrike" kern="0" cap="none" spc="0" normalizeH="0" baseline="0" noProof="0">
              <a:ln>
                <a:noFill/>
              </a:ln>
              <a:solidFill>
                <a:srgbClr val="000000"/>
              </a:solidFill>
              <a:effectLst/>
              <a:uLnTx/>
              <a:uFillTx/>
              <a:latin typeface="Arial" charset="0"/>
              <a:ea typeface="ＭＳ Ｐゴシック" charset="-128"/>
            </a:endParaRPr>
          </a:p>
        </p:txBody>
      </p:sp>
      <p:sp>
        <p:nvSpPr>
          <p:cNvPr id="4" name="テキスト プレースホルダー 3">
            <a:extLst>
              <a:ext uri="{FF2B5EF4-FFF2-40B4-BE49-F238E27FC236}">
                <a16:creationId xmlns:a16="http://schemas.microsoft.com/office/drawing/2014/main" id="{1EF83151-1D37-4C06-9116-BE71101D5389}"/>
              </a:ext>
            </a:extLst>
          </p:cNvPr>
          <p:cNvSpPr>
            <a:spLocks noGrp="1"/>
          </p:cNvSpPr>
          <p:nvPr>
            <p:ph type="body" sz="quarter" idx="13"/>
          </p:nvPr>
        </p:nvSpPr>
        <p:spPr>
          <a:xfrm>
            <a:off x="1955800" y="3640138"/>
            <a:ext cx="6675171" cy="307777"/>
          </a:xfrm>
        </p:spPr>
        <p:txBody>
          <a:bodyPr>
            <a:spAutoFit/>
          </a:bodyPr>
          <a:lstStyle>
            <a:lvl1pPr marL="180975" indent="-180975">
              <a:defRPr sz="1400"/>
            </a:lvl1pPr>
          </a:lstStyle>
          <a:p>
            <a:pPr lvl="0"/>
            <a:r>
              <a:rPr kumimoji="1" lang="ja-JP" altLang="en-US"/>
              <a:t>マスター テキストの書式設定</a:t>
            </a:r>
          </a:p>
        </p:txBody>
      </p:sp>
    </p:spTree>
    <p:extLst>
      <p:ext uri="{BB962C8B-B14F-4D97-AF65-F5344CB8AC3E}">
        <p14:creationId xmlns:p14="http://schemas.microsoft.com/office/powerpoint/2010/main" val="17897113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4" name="フッター プレースホルダー 3"/>
          <p:cNvSpPr>
            <a:spLocks noGrp="1"/>
          </p:cNvSpPr>
          <p:nvPr>
            <p:ph type="ftr" sz="quarter" idx="11"/>
          </p:nvPr>
        </p:nvSpPr>
        <p:spPr>
          <a:xfrm>
            <a:off x="8444093" y="6550754"/>
            <a:ext cx="3747911" cy="307247"/>
          </a:xfrm>
        </p:spPr>
        <p:txBody>
          <a:bodyPr/>
          <a:lstStyle/>
          <a:p>
            <a:r>
              <a:rPr lang="en-US" altLang="ja-JP" dirty="0"/>
              <a:t>Copyright (C) 2023 dbE.inc All Rights Reserved.</a:t>
            </a:r>
            <a:endParaRPr lang="ja-JP" altLang="en-US" dirty="0"/>
          </a:p>
        </p:txBody>
      </p:sp>
      <p:sp>
        <p:nvSpPr>
          <p:cNvPr id="5" name="スライド番号プレースホルダー 4"/>
          <p:cNvSpPr>
            <a:spLocks noGrp="1"/>
          </p:cNvSpPr>
          <p:nvPr>
            <p:ph type="sldNum" sz="quarter" idx="12"/>
          </p:nvPr>
        </p:nvSpPr>
        <p:spPr/>
        <p:txBody>
          <a:bodyPr/>
          <a:lstStyle/>
          <a:p>
            <a:fld id="{0AF7E18D-A281-EF4E-83EF-D7811667EA6C}" type="slidenum">
              <a:rPr kumimoji="1" lang="ja-JP" altLang="en-US" smtClean="0"/>
              <a:t>‹#›</a:t>
            </a:fld>
            <a:endParaRPr kumimoji="1" lang="ja-JP" altLang="en-US"/>
          </a:p>
        </p:txBody>
      </p:sp>
      <p:cxnSp>
        <p:nvCxnSpPr>
          <p:cNvPr id="6" name="直線コネクタ 5">
            <a:extLst>
              <a:ext uri="{FF2B5EF4-FFF2-40B4-BE49-F238E27FC236}">
                <a16:creationId xmlns:a16="http://schemas.microsoft.com/office/drawing/2014/main" id="{8D112B46-1EF1-4697-9B8A-642F5ED667A3}"/>
              </a:ext>
            </a:extLst>
          </p:cNvPr>
          <p:cNvCxnSpPr>
            <a:cxnSpLocks/>
          </p:cNvCxnSpPr>
          <p:nvPr userDrawn="1"/>
        </p:nvCxnSpPr>
        <p:spPr>
          <a:xfrm>
            <a:off x="239185" y="796396"/>
            <a:ext cx="11713633" cy="0"/>
          </a:xfrm>
          <a:prstGeom prst="line">
            <a:avLst/>
          </a:prstGeom>
          <a:ln w="38100">
            <a:solidFill>
              <a:srgbClr val="20256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2324555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タイトル＋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4" name="フッター プレースホルダー 3"/>
          <p:cNvSpPr>
            <a:spLocks noGrp="1"/>
          </p:cNvSpPr>
          <p:nvPr>
            <p:ph type="ftr" sz="quarter" idx="11"/>
          </p:nvPr>
        </p:nvSpPr>
        <p:spPr>
          <a:xfrm>
            <a:off x="8444093" y="6550754"/>
            <a:ext cx="3747911" cy="307247"/>
          </a:xfrm>
        </p:spPr>
        <p:txBody>
          <a:bodyPr/>
          <a:lstStyle/>
          <a:p>
            <a:r>
              <a:rPr lang="en-US" altLang="ja-JP" dirty="0"/>
              <a:t>Copyright (C) 2023 dbE.inc All Rights Reserved.</a:t>
            </a:r>
            <a:endParaRPr lang="ja-JP" altLang="en-US" dirty="0"/>
          </a:p>
        </p:txBody>
      </p:sp>
      <p:sp>
        <p:nvSpPr>
          <p:cNvPr id="5" name="スライド番号プレースホルダー 4"/>
          <p:cNvSpPr>
            <a:spLocks noGrp="1"/>
          </p:cNvSpPr>
          <p:nvPr>
            <p:ph type="sldNum" sz="quarter" idx="12"/>
          </p:nvPr>
        </p:nvSpPr>
        <p:spPr/>
        <p:txBody>
          <a:bodyPr/>
          <a:lstStyle/>
          <a:p>
            <a:fld id="{0AF7E18D-A281-EF4E-83EF-D7811667EA6C}" type="slidenum">
              <a:rPr kumimoji="1" lang="ja-JP" altLang="en-US" smtClean="0"/>
              <a:t>‹#›</a:t>
            </a:fld>
            <a:endParaRPr kumimoji="1" lang="ja-JP" altLang="en-US"/>
          </a:p>
        </p:txBody>
      </p:sp>
      <p:cxnSp>
        <p:nvCxnSpPr>
          <p:cNvPr id="6" name="直線コネクタ 5">
            <a:extLst>
              <a:ext uri="{FF2B5EF4-FFF2-40B4-BE49-F238E27FC236}">
                <a16:creationId xmlns:a16="http://schemas.microsoft.com/office/drawing/2014/main" id="{8D112B46-1EF1-4697-9B8A-642F5ED667A3}"/>
              </a:ext>
            </a:extLst>
          </p:cNvPr>
          <p:cNvCxnSpPr>
            <a:cxnSpLocks/>
          </p:cNvCxnSpPr>
          <p:nvPr userDrawn="1"/>
        </p:nvCxnSpPr>
        <p:spPr>
          <a:xfrm>
            <a:off x="239185" y="796396"/>
            <a:ext cx="11713633" cy="0"/>
          </a:xfrm>
          <a:prstGeom prst="line">
            <a:avLst/>
          </a:prstGeom>
          <a:ln w="38100">
            <a:solidFill>
              <a:srgbClr val="202569"/>
            </a:solidFill>
          </a:ln>
        </p:spPr>
        <p:style>
          <a:lnRef idx="1">
            <a:schemeClr val="accent1"/>
          </a:lnRef>
          <a:fillRef idx="0">
            <a:schemeClr val="accent1"/>
          </a:fillRef>
          <a:effectRef idx="0">
            <a:schemeClr val="accent1"/>
          </a:effectRef>
          <a:fontRef idx="minor">
            <a:schemeClr val="tx1"/>
          </a:fontRef>
        </p:style>
      </p:cxnSp>
      <p:sp>
        <p:nvSpPr>
          <p:cNvPr id="7" name="コンテンツ プレースホルダー 6">
            <a:extLst>
              <a:ext uri="{FF2B5EF4-FFF2-40B4-BE49-F238E27FC236}">
                <a16:creationId xmlns:a16="http://schemas.microsoft.com/office/drawing/2014/main" id="{AA85E595-7BA8-434B-B7B9-66831A92BEF4}"/>
              </a:ext>
            </a:extLst>
          </p:cNvPr>
          <p:cNvSpPr>
            <a:spLocks noGrp="1"/>
          </p:cNvSpPr>
          <p:nvPr>
            <p:ph sz="quarter" idx="13"/>
          </p:nvPr>
        </p:nvSpPr>
        <p:spPr>
          <a:xfrm>
            <a:off x="575733" y="908050"/>
            <a:ext cx="11040535" cy="1520416"/>
          </a:xfrm>
        </p:spPr>
        <p:txBody>
          <a:bodyPr wrap="square">
            <a:spAutoFit/>
          </a:bodyPr>
          <a:lstStyle>
            <a:lvl1pPr marL="0" indent="0">
              <a:buNone/>
              <a:defRPr sz="1600">
                <a:latin typeface="+mn-ea"/>
                <a:ea typeface="+mn-ea"/>
              </a:defRPr>
            </a:lvl1pPr>
            <a:lvl2pPr marL="180975" indent="0">
              <a:buNone/>
              <a:tabLst/>
              <a:defRPr sz="1600">
                <a:latin typeface="+mn-ea"/>
                <a:ea typeface="+mn-ea"/>
              </a:defRPr>
            </a:lvl2pPr>
            <a:lvl3pPr marL="361950" indent="0">
              <a:buNone/>
              <a:tabLst/>
              <a:defRPr sz="1600">
                <a:latin typeface="+mn-ea"/>
                <a:ea typeface="+mn-ea"/>
              </a:defRPr>
            </a:lvl3pPr>
            <a:lvl4pPr marL="533400" indent="0">
              <a:buNone/>
              <a:defRPr sz="1600">
                <a:latin typeface="+mn-ea"/>
                <a:ea typeface="+mn-ea"/>
              </a:defRPr>
            </a:lvl4pPr>
            <a:lvl5pPr marL="715963" indent="0">
              <a:buNone/>
              <a:defRPr sz="1600">
                <a:latin typeface="+mn-ea"/>
                <a:ea typeface="+mn-ea"/>
              </a:defRPr>
            </a:lvl5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Tree>
    <p:extLst>
      <p:ext uri="{BB962C8B-B14F-4D97-AF65-F5344CB8AC3E}">
        <p14:creationId xmlns:p14="http://schemas.microsoft.com/office/powerpoint/2010/main" val="215423994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4" name="フッター プレースホルダー 3"/>
          <p:cNvSpPr>
            <a:spLocks noGrp="1"/>
          </p:cNvSpPr>
          <p:nvPr>
            <p:ph type="ftr" sz="quarter" idx="11"/>
          </p:nvPr>
        </p:nvSpPr>
        <p:spPr>
          <a:xfrm>
            <a:off x="8444093" y="6550754"/>
            <a:ext cx="3747911" cy="307247"/>
          </a:xfrm>
        </p:spPr>
        <p:txBody>
          <a:bodyPr/>
          <a:lstStyle/>
          <a:p>
            <a:r>
              <a:rPr lang="en-US" altLang="ja-JP" dirty="0"/>
              <a:t>Copyright (C) 2023 dbE.inc All Rights Reserved.</a:t>
            </a:r>
            <a:endParaRPr lang="ja-JP" altLang="en-US" dirty="0"/>
          </a:p>
        </p:txBody>
      </p:sp>
      <p:sp>
        <p:nvSpPr>
          <p:cNvPr id="5" name="スライド番号プレースホルダー 4"/>
          <p:cNvSpPr>
            <a:spLocks noGrp="1"/>
          </p:cNvSpPr>
          <p:nvPr>
            <p:ph type="sldNum" sz="quarter" idx="12"/>
          </p:nvPr>
        </p:nvSpPr>
        <p:spPr/>
        <p:txBody>
          <a:bodyPr/>
          <a:lstStyle/>
          <a:p>
            <a:fld id="{0AF7E18D-A281-EF4E-83EF-D7811667EA6C}" type="slidenum">
              <a:rPr kumimoji="1" lang="ja-JP" altLang="en-US" smtClean="0"/>
              <a:t>‹#›</a:t>
            </a:fld>
            <a:endParaRPr kumimoji="1" lang="ja-JP" altLang="en-US"/>
          </a:p>
        </p:txBody>
      </p:sp>
      <p:cxnSp>
        <p:nvCxnSpPr>
          <p:cNvPr id="6" name="直線コネクタ 5">
            <a:extLst>
              <a:ext uri="{FF2B5EF4-FFF2-40B4-BE49-F238E27FC236}">
                <a16:creationId xmlns:a16="http://schemas.microsoft.com/office/drawing/2014/main" id="{8D112B46-1EF1-4697-9B8A-642F5ED667A3}"/>
              </a:ext>
            </a:extLst>
          </p:cNvPr>
          <p:cNvCxnSpPr>
            <a:cxnSpLocks/>
          </p:cNvCxnSpPr>
          <p:nvPr userDrawn="1"/>
        </p:nvCxnSpPr>
        <p:spPr>
          <a:xfrm>
            <a:off x="239185" y="796396"/>
            <a:ext cx="11713633" cy="0"/>
          </a:xfrm>
          <a:prstGeom prst="line">
            <a:avLst/>
          </a:prstGeom>
          <a:ln w="38100">
            <a:solidFill>
              <a:srgbClr val="202569"/>
            </a:solidFill>
          </a:ln>
        </p:spPr>
        <p:style>
          <a:lnRef idx="1">
            <a:schemeClr val="accent1"/>
          </a:lnRef>
          <a:fillRef idx="0">
            <a:schemeClr val="accent1"/>
          </a:fillRef>
          <a:effectRef idx="0">
            <a:schemeClr val="accent1"/>
          </a:effectRef>
          <a:fontRef idx="minor">
            <a:schemeClr val="tx1"/>
          </a:fontRef>
        </p:style>
      </p:cxnSp>
      <p:sp>
        <p:nvSpPr>
          <p:cNvPr id="7" name="コンテンツ プレースホルダー 6">
            <a:extLst>
              <a:ext uri="{FF2B5EF4-FFF2-40B4-BE49-F238E27FC236}">
                <a16:creationId xmlns:a16="http://schemas.microsoft.com/office/drawing/2014/main" id="{AA85E595-7BA8-434B-B7B9-66831A92BEF4}"/>
              </a:ext>
            </a:extLst>
          </p:cNvPr>
          <p:cNvSpPr>
            <a:spLocks noGrp="1"/>
          </p:cNvSpPr>
          <p:nvPr>
            <p:ph sz="quarter" idx="13"/>
          </p:nvPr>
        </p:nvSpPr>
        <p:spPr>
          <a:xfrm>
            <a:off x="575733" y="908050"/>
            <a:ext cx="5294024" cy="1520416"/>
          </a:xfrm>
        </p:spPr>
        <p:txBody>
          <a:bodyPr wrap="square">
            <a:spAutoFit/>
          </a:bodyPr>
          <a:lstStyle>
            <a:lvl1pPr marL="0" indent="0">
              <a:buNone/>
              <a:defRPr sz="1600">
                <a:latin typeface="+mn-ea"/>
                <a:ea typeface="+mn-ea"/>
              </a:defRPr>
            </a:lvl1pPr>
            <a:lvl2pPr marL="180975" indent="0">
              <a:buNone/>
              <a:tabLst/>
              <a:defRPr sz="1600">
                <a:latin typeface="+mn-ea"/>
                <a:ea typeface="+mn-ea"/>
              </a:defRPr>
            </a:lvl2pPr>
            <a:lvl3pPr marL="361950" indent="0">
              <a:buNone/>
              <a:tabLst/>
              <a:defRPr sz="1600">
                <a:latin typeface="+mn-ea"/>
                <a:ea typeface="+mn-ea"/>
              </a:defRPr>
            </a:lvl3pPr>
            <a:lvl4pPr marL="533400" indent="0">
              <a:buNone/>
              <a:defRPr sz="1600">
                <a:latin typeface="+mn-ea"/>
                <a:ea typeface="+mn-ea"/>
              </a:defRPr>
            </a:lvl4pPr>
            <a:lvl5pPr marL="715963" indent="0">
              <a:buNone/>
              <a:defRPr sz="1600">
                <a:latin typeface="+mn-ea"/>
                <a:ea typeface="+mn-ea"/>
              </a:defRPr>
            </a:lvl5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8" name="コンテンツ プレースホルダー 6">
            <a:extLst>
              <a:ext uri="{FF2B5EF4-FFF2-40B4-BE49-F238E27FC236}">
                <a16:creationId xmlns:a16="http://schemas.microsoft.com/office/drawing/2014/main" id="{7635FAB8-3615-45F8-80EC-E7551B6CA260}"/>
              </a:ext>
            </a:extLst>
          </p:cNvPr>
          <p:cNvSpPr>
            <a:spLocks noGrp="1"/>
          </p:cNvSpPr>
          <p:nvPr>
            <p:ph sz="quarter" idx="14"/>
          </p:nvPr>
        </p:nvSpPr>
        <p:spPr>
          <a:xfrm>
            <a:off x="6335184" y="908050"/>
            <a:ext cx="5294024" cy="1520416"/>
          </a:xfrm>
        </p:spPr>
        <p:txBody>
          <a:bodyPr wrap="square">
            <a:spAutoFit/>
          </a:bodyPr>
          <a:lstStyle>
            <a:lvl1pPr marL="0" indent="0">
              <a:buNone/>
              <a:defRPr sz="1600">
                <a:latin typeface="+mn-ea"/>
                <a:ea typeface="+mn-ea"/>
              </a:defRPr>
            </a:lvl1pPr>
            <a:lvl2pPr marL="180975" indent="0">
              <a:buNone/>
              <a:tabLst/>
              <a:defRPr sz="1600">
                <a:latin typeface="+mn-ea"/>
                <a:ea typeface="+mn-ea"/>
              </a:defRPr>
            </a:lvl2pPr>
            <a:lvl3pPr marL="361950" indent="0">
              <a:buNone/>
              <a:tabLst/>
              <a:defRPr sz="1600">
                <a:latin typeface="+mn-ea"/>
                <a:ea typeface="+mn-ea"/>
              </a:defRPr>
            </a:lvl3pPr>
            <a:lvl4pPr marL="533400" indent="0">
              <a:buNone/>
              <a:defRPr sz="1600">
                <a:latin typeface="+mn-ea"/>
                <a:ea typeface="+mn-ea"/>
              </a:defRPr>
            </a:lvl4pPr>
            <a:lvl5pPr marL="715963" indent="0">
              <a:buNone/>
              <a:defRPr sz="1600">
                <a:latin typeface="+mn-ea"/>
                <a:ea typeface="+mn-ea"/>
              </a:defRPr>
            </a:lvl5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Tree>
    <p:extLst>
      <p:ext uri="{BB962C8B-B14F-4D97-AF65-F5344CB8AC3E}">
        <p14:creationId xmlns:p14="http://schemas.microsoft.com/office/powerpoint/2010/main" val="1834427251"/>
      </p:ext>
    </p:extLst>
  </p:cSld>
  <p:clrMapOvr>
    <a:masterClrMapping/>
  </p:clrMapOvr>
  <p:extLst>
    <p:ext uri="{DCECCB84-F9BA-43D5-87BE-67443E8EF086}">
      <p15:sldGuideLst xmlns:p15="http://schemas.microsoft.com/office/powerpoint/2012/main">
        <p15:guide id="1" orient="horz" pos="2160">
          <p15:clr>
            <a:srgbClr val="FBAE40"/>
          </p15:clr>
        </p15:guide>
        <p15:guide id="2" pos="3689">
          <p15:clr>
            <a:srgbClr val="FBAE40"/>
          </p15:clr>
        </p15:guide>
        <p15:guide id="3" pos="399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タイトル＋左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4" name="フッター プレースホルダー 3"/>
          <p:cNvSpPr>
            <a:spLocks noGrp="1"/>
          </p:cNvSpPr>
          <p:nvPr>
            <p:ph type="ftr" sz="quarter" idx="11"/>
          </p:nvPr>
        </p:nvSpPr>
        <p:spPr>
          <a:xfrm>
            <a:off x="8444093" y="6550754"/>
            <a:ext cx="3747911" cy="307247"/>
          </a:xfrm>
        </p:spPr>
        <p:txBody>
          <a:bodyPr/>
          <a:lstStyle/>
          <a:p>
            <a:r>
              <a:rPr lang="en-US" altLang="ja-JP" dirty="0"/>
              <a:t>Copyright (C) 2023 dbE.inc All Rights Reserved.</a:t>
            </a:r>
            <a:endParaRPr lang="ja-JP" altLang="en-US" dirty="0"/>
          </a:p>
        </p:txBody>
      </p:sp>
      <p:sp>
        <p:nvSpPr>
          <p:cNvPr id="5" name="スライド番号プレースホルダー 4"/>
          <p:cNvSpPr>
            <a:spLocks noGrp="1"/>
          </p:cNvSpPr>
          <p:nvPr>
            <p:ph type="sldNum" sz="quarter" idx="12"/>
          </p:nvPr>
        </p:nvSpPr>
        <p:spPr/>
        <p:txBody>
          <a:bodyPr/>
          <a:lstStyle/>
          <a:p>
            <a:fld id="{0AF7E18D-A281-EF4E-83EF-D7811667EA6C}" type="slidenum">
              <a:rPr kumimoji="1" lang="ja-JP" altLang="en-US" smtClean="0"/>
              <a:t>‹#›</a:t>
            </a:fld>
            <a:endParaRPr kumimoji="1" lang="ja-JP" altLang="en-US"/>
          </a:p>
        </p:txBody>
      </p:sp>
      <p:cxnSp>
        <p:nvCxnSpPr>
          <p:cNvPr id="6" name="直線コネクタ 5">
            <a:extLst>
              <a:ext uri="{FF2B5EF4-FFF2-40B4-BE49-F238E27FC236}">
                <a16:creationId xmlns:a16="http://schemas.microsoft.com/office/drawing/2014/main" id="{8D112B46-1EF1-4697-9B8A-642F5ED667A3}"/>
              </a:ext>
            </a:extLst>
          </p:cNvPr>
          <p:cNvCxnSpPr>
            <a:cxnSpLocks/>
          </p:cNvCxnSpPr>
          <p:nvPr userDrawn="1"/>
        </p:nvCxnSpPr>
        <p:spPr>
          <a:xfrm>
            <a:off x="239185" y="796396"/>
            <a:ext cx="11713633" cy="0"/>
          </a:xfrm>
          <a:prstGeom prst="line">
            <a:avLst/>
          </a:prstGeom>
          <a:ln w="38100">
            <a:solidFill>
              <a:srgbClr val="202569"/>
            </a:solidFill>
          </a:ln>
        </p:spPr>
        <p:style>
          <a:lnRef idx="1">
            <a:schemeClr val="accent1"/>
          </a:lnRef>
          <a:fillRef idx="0">
            <a:schemeClr val="accent1"/>
          </a:fillRef>
          <a:effectRef idx="0">
            <a:schemeClr val="accent1"/>
          </a:effectRef>
          <a:fontRef idx="minor">
            <a:schemeClr val="tx1"/>
          </a:fontRef>
        </p:style>
      </p:cxnSp>
      <p:sp>
        <p:nvSpPr>
          <p:cNvPr id="7" name="コンテンツ プレースホルダー 6">
            <a:extLst>
              <a:ext uri="{FF2B5EF4-FFF2-40B4-BE49-F238E27FC236}">
                <a16:creationId xmlns:a16="http://schemas.microsoft.com/office/drawing/2014/main" id="{AA85E595-7BA8-434B-B7B9-66831A92BEF4}"/>
              </a:ext>
            </a:extLst>
          </p:cNvPr>
          <p:cNvSpPr>
            <a:spLocks noGrp="1"/>
          </p:cNvSpPr>
          <p:nvPr>
            <p:ph sz="quarter" idx="13"/>
          </p:nvPr>
        </p:nvSpPr>
        <p:spPr>
          <a:xfrm>
            <a:off x="575733" y="908050"/>
            <a:ext cx="5520267" cy="1520416"/>
          </a:xfrm>
        </p:spPr>
        <p:txBody>
          <a:bodyPr wrap="square">
            <a:spAutoFit/>
          </a:bodyPr>
          <a:lstStyle>
            <a:lvl1pPr marL="0" indent="0">
              <a:buNone/>
              <a:defRPr sz="1600">
                <a:latin typeface="+mn-ea"/>
                <a:ea typeface="+mn-ea"/>
              </a:defRPr>
            </a:lvl1pPr>
            <a:lvl2pPr marL="180975" indent="0">
              <a:buNone/>
              <a:tabLst/>
              <a:defRPr sz="1600">
                <a:latin typeface="+mn-ea"/>
                <a:ea typeface="+mn-ea"/>
              </a:defRPr>
            </a:lvl2pPr>
            <a:lvl3pPr marL="361950" indent="0">
              <a:buNone/>
              <a:tabLst/>
              <a:defRPr sz="1600">
                <a:latin typeface="+mn-ea"/>
                <a:ea typeface="+mn-ea"/>
              </a:defRPr>
            </a:lvl3pPr>
            <a:lvl4pPr marL="533400" indent="0">
              <a:buNone/>
              <a:defRPr sz="1600">
                <a:latin typeface="+mn-ea"/>
                <a:ea typeface="+mn-ea"/>
              </a:defRPr>
            </a:lvl4pPr>
            <a:lvl5pPr marL="715963" indent="0">
              <a:buNone/>
              <a:defRPr sz="1600">
                <a:latin typeface="+mn-ea"/>
                <a:ea typeface="+mn-ea"/>
              </a:defRPr>
            </a:lvl5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Tree>
    <p:extLst>
      <p:ext uri="{BB962C8B-B14F-4D97-AF65-F5344CB8AC3E}">
        <p14:creationId xmlns:p14="http://schemas.microsoft.com/office/powerpoint/2010/main" val="33765197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4" name="フッター プレースホルダー 3"/>
          <p:cNvSpPr>
            <a:spLocks noGrp="1"/>
          </p:cNvSpPr>
          <p:nvPr>
            <p:ph type="ftr" sz="quarter" idx="11"/>
          </p:nvPr>
        </p:nvSpPr>
        <p:spPr>
          <a:xfrm>
            <a:off x="8444093" y="6550754"/>
            <a:ext cx="3747911" cy="307247"/>
          </a:xfrm>
        </p:spPr>
        <p:txBody>
          <a:bodyPr/>
          <a:lstStyle/>
          <a:p>
            <a:r>
              <a:rPr lang="en-US" altLang="ja-JP" dirty="0"/>
              <a:t>Copyright (C) 2023 dbE.inc All Rights Reserved.</a:t>
            </a:r>
            <a:endParaRPr lang="ja-JP" altLang="en-US" dirty="0"/>
          </a:p>
        </p:txBody>
      </p:sp>
      <p:sp>
        <p:nvSpPr>
          <p:cNvPr id="5" name="スライド番号プレースホルダー 4"/>
          <p:cNvSpPr>
            <a:spLocks noGrp="1"/>
          </p:cNvSpPr>
          <p:nvPr>
            <p:ph type="sldNum" sz="quarter" idx="12"/>
          </p:nvPr>
        </p:nvSpPr>
        <p:spPr/>
        <p:txBody>
          <a:bodyPr/>
          <a:lstStyle/>
          <a:p>
            <a:fld id="{0AF7E18D-A281-EF4E-83EF-D7811667EA6C}" type="slidenum">
              <a:rPr kumimoji="1" lang="ja-JP" altLang="en-US" smtClean="0"/>
              <a:t>‹#›</a:t>
            </a:fld>
            <a:endParaRPr kumimoji="1" lang="ja-JP" altLang="en-US"/>
          </a:p>
        </p:txBody>
      </p:sp>
      <p:cxnSp>
        <p:nvCxnSpPr>
          <p:cNvPr id="6" name="直線コネクタ 5">
            <a:extLst>
              <a:ext uri="{FF2B5EF4-FFF2-40B4-BE49-F238E27FC236}">
                <a16:creationId xmlns:a16="http://schemas.microsoft.com/office/drawing/2014/main" id="{8D112B46-1EF1-4697-9B8A-642F5ED667A3}"/>
              </a:ext>
            </a:extLst>
          </p:cNvPr>
          <p:cNvCxnSpPr>
            <a:cxnSpLocks/>
          </p:cNvCxnSpPr>
          <p:nvPr userDrawn="1"/>
        </p:nvCxnSpPr>
        <p:spPr>
          <a:xfrm>
            <a:off x="239185" y="796396"/>
            <a:ext cx="11713633" cy="0"/>
          </a:xfrm>
          <a:prstGeom prst="line">
            <a:avLst/>
          </a:prstGeom>
          <a:ln w="38100">
            <a:solidFill>
              <a:srgbClr val="202569"/>
            </a:solidFill>
          </a:ln>
        </p:spPr>
        <p:style>
          <a:lnRef idx="1">
            <a:schemeClr val="accent1"/>
          </a:lnRef>
          <a:fillRef idx="0">
            <a:schemeClr val="accent1"/>
          </a:fillRef>
          <a:effectRef idx="0">
            <a:schemeClr val="accent1"/>
          </a:effectRef>
          <a:fontRef idx="minor">
            <a:schemeClr val="tx1"/>
          </a:fontRef>
        </p:style>
      </p:cxnSp>
      <p:sp>
        <p:nvSpPr>
          <p:cNvPr id="8" name="テキスト プレースホルダー 7">
            <a:extLst>
              <a:ext uri="{FF2B5EF4-FFF2-40B4-BE49-F238E27FC236}">
                <a16:creationId xmlns:a16="http://schemas.microsoft.com/office/drawing/2014/main" id="{8ED7160F-C622-4BFE-9EFF-CA1AA846E2A6}"/>
              </a:ext>
            </a:extLst>
          </p:cNvPr>
          <p:cNvSpPr>
            <a:spLocks noGrp="1"/>
          </p:cNvSpPr>
          <p:nvPr>
            <p:ph type="body" sz="quarter" idx="13"/>
          </p:nvPr>
        </p:nvSpPr>
        <p:spPr>
          <a:xfrm>
            <a:off x="345018" y="908050"/>
            <a:ext cx="11512549" cy="338554"/>
          </a:xfrm>
        </p:spPr>
        <p:txBody>
          <a:bodyPr>
            <a:spAutoFit/>
          </a:bodyPr>
          <a:lstStyle>
            <a:lvl1pPr marL="0" indent="0">
              <a:buNone/>
              <a:defRPr sz="1600">
                <a:latin typeface="+mn-ea"/>
                <a:ea typeface="+mn-ea"/>
              </a:defRPr>
            </a:lvl1pPr>
            <a:lvl2pPr marL="457200" indent="0">
              <a:buNone/>
              <a:defRPr sz="1600">
                <a:latin typeface="+mn-ea"/>
                <a:ea typeface="+mn-ea"/>
              </a:defRPr>
            </a:lvl2pPr>
            <a:lvl3pPr marL="914400" indent="0">
              <a:buNone/>
              <a:defRPr sz="1600">
                <a:latin typeface="+mn-ea"/>
                <a:ea typeface="+mn-ea"/>
              </a:defRPr>
            </a:lvl3pPr>
            <a:lvl4pPr marL="1371600" indent="0">
              <a:buNone/>
              <a:defRPr sz="1600">
                <a:latin typeface="+mn-ea"/>
                <a:ea typeface="+mn-ea"/>
              </a:defRPr>
            </a:lvl4pPr>
            <a:lvl5pPr marL="1828800" indent="0">
              <a:buNone/>
              <a:defRPr sz="1600">
                <a:latin typeface="+mn-ea"/>
                <a:ea typeface="+mn-ea"/>
              </a:defRPr>
            </a:lvl5pPr>
          </a:lstStyle>
          <a:p>
            <a:pPr lvl="0"/>
            <a:r>
              <a:rPr kumimoji="1" lang="ja-JP" altLang="en-US"/>
              <a:t>マスター テキストの書式設定</a:t>
            </a:r>
          </a:p>
        </p:txBody>
      </p:sp>
    </p:spTree>
    <p:extLst>
      <p:ext uri="{BB962C8B-B14F-4D97-AF65-F5344CB8AC3E}">
        <p14:creationId xmlns:p14="http://schemas.microsoft.com/office/powerpoint/2010/main" val="347660655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テキスト +　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4" name="フッター プレースホルダー 3"/>
          <p:cNvSpPr>
            <a:spLocks noGrp="1"/>
          </p:cNvSpPr>
          <p:nvPr>
            <p:ph type="ftr" sz="quarter" idx="11"/>
          </p:nvPr>
        </p:nvSpPr>
        <p:spPr>
          <a:xfrm>
            <a:off x="8444093" y="6550754"/>
            <a:ext cx="3747911" cy="307247"/>
          </a:xfrm>
        </p:spPr>
        <p:txBody>
          <a:bodyPr/>
          <a:lstStyle/>
          <a:p>
            <a:r>
              <a:rPr lang="en-US" altLang="ja-JP" dirty="0"/>
              <a:t>Copyright (C) 2023 dbE.inc All Rights Reserved.</a:t>
            </a:r>
            <a:endParaRPr lang="ja-JP" altLang="en-US" dirty="0"/>
          </a:p>
        </p:txBody>
      </p:sp>
      <p:sp>
        <p:nvSpPr>
          <p:cNvPr id="5" name="スライド番号プレースホルダー 4"/>
          <p:cNvSpPr>
            <a:spLocks noGrp="1"/>
          </p:cNvSpPr>
          <p:nvPr>
            <p:ph type="sldNum" sz="quarter" idx="12"/>
          </p:nvPr>
        </p:nvSpPr>
        <p:spPr/>
        <p:txBody>
          <a:bodyPr/>
          <a:lstStyle/>
          <a:p>
            <a:fld id="{0AF7E18D-A281-EF4E-83EF-D7811667EA6C}" type="slidenum">
              <a:rPr kumimoji="1" lang="ja-JP" altLang="en-US" smtClean="0"/>
              <a:t>‹#›</a:t>
            </a:fld>
            <a:endParaRPr kumimoji="1" lang="ja-JP" altLang="en-US"/>
          </a:p>
        </p:txBody>
      </p:sp>
      <p:cxnSp>
        <p:nvCxnSpPr>
          <p:cNvPr id="6" name="直線コネクタ 5">
            <a:extLst>
              <a:ext uri="{FF2B5EF4-FFF2-40B4-BE49-F238E27FC236}">
                <a16:creationId xmlns:a16="http://schemas.microsoft.com/office/drawing/2014/main" id="{8D112B46-1EF1-4697-9B8A-642F5ED667A3}"/>
              </a:ext>
            </a:extLst>
          </p:cNvPr>
          <p:cNvCxnSpPr>
            <a:cxnSpLocks/>
          </p:cNvCxnSpPr>
          <p:nvPr userDrawn="1"/>
        </p:nvCxnSpPr>
        <p:spPr>
          <a:xfrm>
            <a:off x="239185" y="796396"/>
            <a:ext cx="11713633" cy="0"/>
          </a:xfrm>
          <a:prstGeom prst="line">
            <a:avLst/>
          </a:prstGeom>
          <a:ln w="38100">
            <a:solidFill>
              <a:srgbClr val="202569"/>
            </a:solidFill>
          </a:ln>
        </p:spPr>
        <p:style>
          <a:lnRef idx="1">
            <a:schemeClr val="accent1"/>
          </a:lnRef>
          <a:fillRef idx="0">
            <a:schemeClr val="accent1"/>
          </a:fillRef>
          <a:effectRef idx="0">
            <a:schemeClr val="accent1"/>
          </a:effectRef>
          <a:fontRef idx="minor">
            <a:schemeClr val="tx1"/>
          </a:fontRef>
        </p:style>
      </p:cxnSp>
      <p:sp>
        <p:nvSpPr>
          <p:cNvPr id="8" name="テキスト プレースホルダー 7">
            <a:extLst>
              <a:ext uri="{FF2B5EF4-FFF2-40B4-BE49-F238E27FC236}">
                <a16:creationId xmlns:a16="http://schemas.microsoft.com/office/drawing/2014/main" id="{8ED7160F-C622-4BFE-9EFF-CA1AA846E2A6}"/>
              </a:ext>
            </a:extLst>
          </p:cNvPr>
          <p:cNvSpPr>
            <a:spLocks noGrp="1"/>
          </p:cNvSpPr>
          <p:nvPr>
            <p:ph type="body" sz="quarter" idx="13"/>
          </p:nvPr>
        </p:nvSpPr>
        <p:spPr>
          <a:xfrm>
            <a:off x="345018" y="908050"/>
            <a:ext cx="11512549" cy="338554"/>
          </a:xfrm>
        </p:spPr>
        <p:txBody>
          <a:bodyPr>
            <a:spAutoFit/>
          </a:bodyPr>
          <a:lstStyle>
            <a:lvl1pPr marL="0" indent="0">
              <a:buNone/>
              <a:defRPr sz="1600">
                <a:latin typeface="+mn-ea"/>
                <a:ea typeface="+mn-ea"/>
              </a:defRPr>
            </a:lvl1pPr>
            <a:lvl2pPr marL="457200" indent="0">
              <a:buNone/>
              <a:defRPr sz="1600">
                <a:latin typeface="+mn-ea"/>
                <a:ea typeface="+mn-ea"/>
              </a:defRPr>
            </a:lvl2pPr>
            <a:lvl3pPr marL="914400" indent="0">
              <a:buNone/>
              <a:defRPr sz="1600">
                <a:latin typeface="+mn-ea"/>
                <a:ea typeface="+mn-ea"/>
              </a:defRPr>
            </a:lvl3pPr>
            <a:lvl4pPr marL="1371600" indent="0">
              <a:buNone/>
              <a:defRPr sz="1600">
                <a:latin typeface="+mn-ea"/>
                <a:ea typeface="+mn-ea"/>
              </a:defRPr>
            </a:lvl4pPr>
            <a:lvl5pPr marL="1828800" indent="0">
              <a:buNone/>
              <a:defRPr sz="1600">
                <a:latin typeface="+mn-ea"/>
                <a:ea typeface="+mn-ea"/>
              </a:defRPr>
            </a:lvl5pPr>
          </a:lstStyle>
          <a:p>
            <a:pPr lvl="0"/>
            <a:r>
              <a:rPr kumimoji="1" lang="ja-JP" altLang="en-US"/>
              <a:t>マスター テキストの書式設定</a:t>
            </a:r>
          </a:p>
        </p:txBody>
      </p:sp>
      <p:sp>
        <p:nvSpPr>
          <p:cNvPr id="7" name="コンテンツ プレースホルダー 6">
            <a:extLst>
              <a:ext uri="{FF2B5EF4-FFF2-40B4-BE49-F238E27FC236}">
                <a16:creationId xmlns:a16="http://schemas.microsoft.com/office/drawing/2014/main" id="{D9E72331-6590-4D04-981E-B99139ECD4AE}"/>
              </a:ext>
            </a:extLst>
          </p:cNvPr>
          <p:cNvSpPr>
            <a:spLocks noGrp="1"/>
          </p:cNvSpPr>
          <p:nvPr>
            <p:ph sz="quarter" idx="14"/>
          </p:nvPr>
        </p:nvSpPr>
        <p:spPr>
          <a:xfrm>
            <a:off x="575733" y="1784742"/>
            <a:ext cx="11040535" cy="1520416"/>
          </a:xfrm>
        </p:spPr>
        <p:txBody>
          <a:bodyPr wrap="square">
            <a:spAutoFit/>
          </a:bodyPr>
          <a:lstStyle>
            <a:lvl1pPr marL="0" indent="0">
              <a:buNone/>
              <a:defRPr sz="1600">
                <a:latin typeface="+mn-ea"/>
                <a:ea typeface="+mn-ea"/>
              </a:defRPr>
            </a:lvl1pPr>
            <a:lvl2pPr marL="180975" indent="0">
              <a:buNone/>
              <a:tabLst/>
              <a:defRPr sz="1600">
                <a:latin typeface="+mn-ea"/>
                <a:ea typeface="+mn-ea"/>
              </a:defRPr>
            </a:lvl2pPr>
            <a:lvl3pPr marL="361950" indent="0">
              <a:buNone/>
              <a:tabLst/>
              <a:defRPr sz="1600">
                <a:latin typeface="+mn-ea"/>
                <a:ea typeface="+mn-ea"/>
              </a:defRPr>
            </a:lvl3pPr>
            <a:lvl4pPr marL="533400" indent="0">
              <a:buNone/>
              <a:defRPr sz="1600">
                <a:latin typeface="+mn-ea"/>
                <a:ea typeface="+mn-ea"/>
              </a:defRPr>
            </a:lvl4pPr>
            <a:lvl5pPr marL="715963" indent="0">
              <a:buNone/>
              <a:defRPr sz="1600">
                <a:latin typeface="+mn-ea"/>
                <a:ea typeface="+mn-ea"/>
              </a:defRPr>
            </a:lvl5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Tree>
    <p:extLst>
      <p:ext uri="{BB962C8B-B14F-4D97-AF65-F5344CB8AC3E}">
        <p14:creationId xmlns:p14="http://schemas.microsoft.com/office/powerpoint/2010/main" val="113164539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テキスト +　コンテンツ+参照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4" name="フッター プレースホルダー 3"/>
          <p:cNvSpPr>
            <a:spLocks noGrp="1"/>
          </p:cNvSpPr>
          <p:nvPr>
            <p:ph type="ftr" sz="quarter" idx="11"/>
          </p:nvPr>
        </p:nvSpPr>
        <p:spPr>
          <a:xfrm>
            <a:off x="8444093" y="6550754"/>
            <a:ext cx="3747911" cy="307247"/>
          </a:xfrm>
        </p:spPr>
        <p:txBody>
          <a:bodyPr/>
          <a:lstStyle/>
          <a:p>
            <a:r>
              <a:rPr lang="en-US" altLang="ja-JP" dirty="0"/>
              <a:t>Copyright (C) 2023 dbE.inc All Rights Reserved.</a:t>
            </a:r>
            <a:endParaRPr lang="ja-JP" altLang="en-US" dirty="0"/>
          </a:p>
        </p:txBody>
      </p:sp>
      <p:sp>
        <p:nvSpPr>
          <p:cNvPr id="5" name="スライド番号プレースホルダー 4"/>
          <p:cNvSpPr>
            <a:spLocks noGrp="1"/>
          </p:cNvSpPr>
          <p:nvPr>
            <p:ph type="sldNum" sz="quarter" idx="12"/>
          </p:nvPr>
        </p:nvSpPr>
        <p:spPr/>
        <p:txBody>
          <a:bodyPr/>
          <a:lstStyle/>
          <a:p>
            <a:fld id="{0AF7E18D-A281-EF4E-83EF-D7811667EA6C}" type="slidenum">
              <a:rPr kumimoji="1" lang="ja-JP" altLang="en-US" smtClean="0"/>
              <a:t>‹#›</a:t>
            </a:fld>
            <a:endParaRPr kumimoji="1" lang="ja-JP" altLang="en-US"/>
          </a:p>
        </p:txBody>
      </p:sp>
      <p:cxnSp>
        <p:nvCxnSpPr>
          <p:cNvPr id="6" name="直線コネクタ 5">
            <a:extLst>
              <a:ext uri="{FF2B5EF4-FFF2-40B4-BE49-F238E27FC236}">
                <a16:creationId xmlns:a16="http://schemas.microsoft.com/office/drawing/2014/main" id="{8D112B46-1EF1-4697-9B8A-642F5ED667A3}"/>
              </a:ext>
            </a:extLst>
          </p:cNvPr>
          <p:cNvCxnSpPr>
            <a:cxnSpLocks/>
          </p:cNvCxnSpPr>
          <p:nvPr userDrawn="1"/>
        </p:nvCxnSpPr>
        <p:spPr>
          <a:xfrm>
            <a:off x="239185" y="796396"/>
            <a:ext cx="11713633" cy="0"/>
          </a:xfrm>
          <a:prstGeom prst="line">
            <a:avLst/>
          </a:prstGeom>
          <a:ln w="38100">
            <a:solidFill>
              <a:srgbClr val="202569"/>
            </a:solidFill>
          </a:ln>
        </p:spPr>
        <p:style>
          <a:lnRef idx="1">
            <a:schemeClr val="accent1"/>
          </a:lnRef>
          <a:fillRef idx="0">
            <a:schemeClr val="accent1"/>
          </a:fillRef>
          <a:effectRef idx="0">
            <a:schemeClr val="accent1"/>
          </a:effectRef>
          <a:fontRef idx="minor">
            <a:schemeClr val="tx1"/>
          </a:fontRef>
        </p:style>
      </p:cxnSp>
      <p:sp>
        <p:nvSpPr>
          <p:cNvPr id="8" name="テキスト プレースホルダー 7">
            <a:extLst>
              <a:ext uri="{FF2B5EF4-FFF2-40B4-BE49-F238E27FC236}">
                <a16:creationId xmlns:a16="http://schemas.microsoft.com/office/drawing/2014/main" id="{8ED7160F-C622-4BFE-9EFF-CA1AA846E2A6}"/>
              </a:ext>
            </a:extLst>
          </p:cNvPr>
          <p:cNvSpPr>
            <a:spLocks noGrp="1"/>
          </p:cNvSpPr>
          <p:nvPr>
            <p:ph type="body" sz="quarter" idx="13"/>
          </p:nvPr>
        </p:nvSpPr>
        <p:spPr>
          <a:xfrm>
            <a:off x="345018" y="908050"/>
            <a:ext cx="11512549" cy="338554"/>
          </a:xfrm>
        </p:spPr>
        <p:txBody>
          <a:bodyPr>
            <a:spAutoFit/>
          </a:bodyPr>
          <a:lstStyle>
            <a:lvl1pPr marL="0" indent="0">
              <a:buNone/>
              <a:defRPr sz="1600">
                <a:latin typeface="+mn-ea"/>
                <a:ea typeface="+mn-ea"/>
              </a:defRPr>
            </a:lvl1pPr>
            <a:lvl2pPr marL="457200" indent="0">
              <a:buNone/>
              <a:defRPr sz="1600">
                <a:latin typeface="+mn-ea"/>
                <a:ea typeface="+mn-ea"/>
              </a:defRPr>
            </a:lvl2pPr>
            <a:lvl3pPr marL="914400" indent="0">
              <a:buNone/>
              <a:defRPr sz="1600">
                <a:latin typeface="+mn-ea"/>
                <a:ea typeface="+mn-ea"/>
              </a:defRPr>
            </a:lvl3pPr>
            <a:lvl4pPr marL="1371600" indent="0">
              <a:buNone/>
              <a:defRPr sz="1600">
                <a:latin typeface="+mn-ea"/>
                <a:ea typeface="+mn-ea"/>
              </a:defRPr>
            </a:lvl4pPr>
            <a:lvl5pPr marL="1828800" indent="0">
              <a:buNone/>
              <a:defRPr sz="1600">
                <a:latin typeface="+mn-ea"/>
                <a:ea typeface="+mn-ea"/>
              </a:defRPr>
            </a:lvl5pPr>
          </a:lstStyle>
          <a:p>
            <a:pPr lvl="0"/>
            <a:r>
              <a:rPr kumimoji="1" lang="ja-JP" altLang="en-US"/>
              <a:t>マスター テキストの書式設定</a:t>
            </a:r>
          </a:p>
        </p:txBody>
      </p:sp>
      <p:sp>
        <p:nvSpPr>
          <p:cNvPr id="7" name="コンテンツ プレースホルダー 6">
            <a:extLst>
              <a:ext uri="{FF2B5EF4-FFF2-40B4-BE49-F238E27FC236}">
                <a16:creationId xmlns:a16="http://schemas.microsoft.com/office/drawing/2014/main" id="{D9E72331-6590-4D04-981E-B99139ECD4AE}"/>
              </a:ext>
            </a:extLst>
          </p:cNvPr>
          <p:cNvSpPr>
            <a:spLocks noGrp="1"/>
          </p:cNvSpPr>
          <p:nvPr>
            <p:ph sz="quarter" idx="14"/>
          </p:nvPr>
        </p:nvSpPr>
        <p:spPr>
          <a:xfrm>
            <a:off x="575733" y="1784742"/>
            <a:ext cx="11040535" cy="1520416"/>
          </a:xfrm>
        </p:spPr>
        <p:txBody>
          <a:bodyPr wrap="square">
            <a:spAutoFit/>
          </a:bodyPr>
          <a:lstStyle>
            <a:lvl1pPr marL="0" indent="0">
              <a:buNone/>
              <a:defRPr sz="1600">
                <a:latin typeface="+mn-ea"/>
                <a:ea typeface="+mn-ea"/>
              </a:defRPr>
            </a:lvl1pPr>
            <a:lvl2pPr marL="180975" indent="0">
              <a:buNone/>
              <a:tabLst/>
              <a:defRPr sz="1600">
                <a:latin typeface="+mn-ea"/>
                <a:ea typeface="+mn-ea"/>
              </a:defRPr>
            </a:lvl2pPr>
            <a:lvl3pPr marL="361950" indent="0">
              <a:buNone/>
              <a:tabLst/>
              <a:defRPr sz="1600">
                <a:latin typeface="+mn-ea"/>
                <a:ea typeface="+mn-ea"/>
              </a:defRPr>
            </a:lvl3pPr>
            <a:lvl4pPr marL="533400" indent="0">
              <a:buNone/>
              <a:defRPr sz="1600">
                <a:latin typeface="+mn-ea"/>
                <a:ea typeface="+mn-ea"/>
              </a:defRPr>
            </a:lvl4pPr>
            <a:lvl5pPr marL="715963" indent="0">
              <a:buNone/>
              <a:defRPr sz="1600">
                <a:latin typeface="+mn-ea"/>
                <a:ea typeface="+mn-ea"/>
              </a:defRPr>
            </a:lvl5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9" name="テキスト プレースホルダー 7">
            <a:extLst>
              <a:ext uri="{FF2B5EF4-FFF2-40B4-BE49-F238E27FC236}">
                <a16:creationId xmlns:a16="http://schemas.microsoft.com/office/drawing/2014/main" id="{7FC529E6-DC7C-4F1A-AEF6-9E0FDBA9223B}"/>
              </a:ext>
            </a:extLst>
          </p:cNvPr>
          <p:cNvSpPr>
            <a:spLocks noGrp="1"/>
          </p:cNvSpPr>
          <p:nvPr>
            <p:ph type="body" sz="quarter" idx="15" hasCustomPrompt="1"/>
          </p:nvPr>
        </p:nvSpPr>
        <p:spPr>
          <a:xfrm>
            <a:off x="7036343" y="236870"/>
            <a:ext cx="5138056" cy="563231"/>
          </a:xfrm>
        </p:spPr>
        <p:txBody>
          <a:bodyPr wrap="square">
            <a:spAutoFit/>
          </a:bodyPr>
          <a:lstStyle>
            <a:lvl1pPr marL="0" indent="0" algn="r">
              <a:buNone/>
              <a:defRPr sz="900">
                <a:latin typeface="+mn-ea"/>
                <a:ea typeface="+mn-ea"/>
              </a:defRPr>
            </a:lvl1pPr>
            <a:lvl2pPr marL="457200" indent="0">
              <a:buNone/>
              <a:defRPr sz="1600">
                <a:latin typeface="+mn-ea"/>
                <a:ea typeface="+mn-ea"/>
              </a:defRPr>
            </a:lvl2pPr>
            <a:lvl3pPr marL="914400" indent="0">
              <a:buNone/>
              <a:defRPr sz="1600">
                <a:latin typeface="+mn-ea"/>
                <a:ea typeface="+mn-ea"/>
              </a:defRPr>
            </a:lvl3pPr>
            <a:lvl4pPr marL="1371600" indent="0">
              <a:buNone/>
              <a:defRPr sz="1600">
                <a:latin typeface="+mn-ea"/>
                <a:ea typeface="+mn-ea"/>
              </a:defRPr>
            </a:lvl4pPr>
            <a:lvl5pPr marL="1828800" indent="0">
              <a:buNone/>
              <a:defRPr sz="1600">
                <a:latin typeface="+mn-ea"/>
                <a:ea typeface="+mn-ea"/>
              </a:defRPr>
            </a:lvl5pPr>
          </a:lstStyle>
          <a:p>
            <a:pPr lvl="0"/>
            <a:r>
              <a:rPr kumimoji="1" lang="en-US" altLang="ja-JP" dirty="0"/>
              <a:t>【</a:t>
            </a:r>
            <a:r>
              <a:rPr kumimoji="1" lang="ja-JP" altLang="en-US" dirty="0"/>
              <a:t>参照元</a:t>
            </a:r>
            <a:r>
              <a:rPr kumimoji="1" lang="en-US" altLang="ja-JP" dirty="0"/>
              <a:t>】</a:t>
            </a:r>
          </a:p>
          <a:p>
            <a:pPr lvl="0"/>
            <a:r>
              <a:rPr kumimoji="1" lang="en-US" altLang="ja-JP" dirty="0"/>
              <a:t>3-</a:t>
            </a:r>
            <a:r>
              <a:rPr kumimoji="1" lang="ja-JP" altLang="en-US" dirty="0"/>
              <a:t>分割確認ケーズホールディングス様</a:t>
            </a:r>
            <a:r>
              <a:rPr kumimoji="1" lang="en-US" altLang="ja-JP" dirty="0"/>
              <a:t>.xlsx</a:t>
            </a:r>
            <a:r>
              <a:rPr kumimoji="1" lang="ja-JP" altLang="en-US" dirty="0"/>
              <a:t>　　シート名：</a:t>
            </a:r>
            <a:r>
              <a:rPr kumimoji="1" lang="en-US" altLang="ja-JP" dirty="0"/>
              <a:t>1</a:t>
            </a:r>
          </a:p>
          <a:p>
            <a:pPr lvl="0"/>
            <a:r>
              <a:rPr kumimoji="1" lang="en-US" altLang="ja-JP" dirty="0"/>
              <a:t>20190730_</a:t>
            </a:r>
            <a:r>
              <a:rPr kumimoji="1" lang="ja-JP" altLang="en-US" dirty="0"/>
              <a:t>家電リモコン初期設定・</a:t>
            </a:r>
            <a:r>
              <a:rPr kumimoji="1" lang="en-US" altLang="ja-JP" dirty="0"/>
              <a:t>AI</a:t>
            </a:r>
            <a:r>
              <a:rPr kumimoji="1" lang="ja-JP" altLang="en-US" dirty="0"/>
              <a:t>設定  初期設定 マニュアル</a:t>
            </a:r>
            <a:r>
              <a:rPr kumimoji="1" lang="en-US" altLang="ja-JP" dirty="0"/>
              <a:t>.pdf</a:t>
            </a:r>
          </a:p>
        </p:txBody>
      </p:sp>
    </p:spTree>
    <p:extLst>
      <p:ext uri="{BB962C8B-B14F-4D97-AF65-F5344CB8AC3E}">
        <p14:creationId xmlns:p14="http://schemas.microsoft.com/office/powerpoint/2010/main" val="197861639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タイトル スライド　副題あり">
    <p:spTree>
      <p:nvGrpSpPr>
        <p:cNvPr id="1" name=""/>
        <p:cNvGrpSpPr/>
        <p:nvPr/>
      </p:nvGrpSpPr>
      <p:grpSpPr>
        <a:xfrm>
          <a:off x="0" y="0"/>
          <a:ext cx="0" cy="0"/>
          <a:chOff x="0" y="0"/>
          <a:chExt cx="0" cy="0"/>
        </a:xfrm>
      </p:grpSpPr>
      <p:sp>
        <p:nvSpPr>
          <p:cNvPr id="2" name="タイトル 1"/>
          <p:cNvSpPr>
            <a:spLocks noGrp="1"/>
          </p:cNvSpPr>
          <p:nvPr>
            <p:ph type="ctrTitle"/>
          </p:nvPr>
        </p:nvSpPr>
        <p:spPr>
          <a:xfrm>
            <a:off x="912636" y="2097089"/>
            <a:ext cx="10599344" cy="1178925"/>
          </a:xfrm>
        </p:spPr>
        <p:txBody>
          <a:bodyPr anchor="b">
            <a:noAutofit/>
          </a:bodyPr>
          <a:lstStyle>
            <a:lvl1pPr>
              <a:defRPr sz="2400"/>
            </a:lvl1pPr>
          </a:lstStyle>
          <a:p>
            <a:r>
              <a:rPr kumimoji="1" lang="ja-JP" altLang="en-US"/>
              <a:t>マスター タイトルの書式設定</a:t>
            </a:r>
          </a:p>
        </p:txBody>
      </p:sp>
      <p:sp>
        <p:nvSpPr>
          <p:cNvPr id="5" name="フッター プレースホルダー 4"/>
          <p:cNvSpPr>
            <a:spLocks noGrp="1"/>
          </p:cNvSpPr>
          <p:nvPr>
            <p:ph type="ftr" sz="quarter" idx="11"/>
          </p:nvPr>
        </p:nvSpPr>
        <p:spPr/>
        <p:txBody>
          <a:bodyPr/>
          <a:lstStyle/>
          <a:p>
            <a:r>
              <a:rPr lang="en-US" altLang="ja-JP" dirty="0"/>
              <a:t>Copyright (C) 2023 dbE.inc All Rights Reserved.</a:t>
            </a:r>
            <a:endParaRPr lang="ja-JP" altLang="en-US" dirty="0"/>
          </a:p>
        </p:txBody>
      </p:sp>
      <p:sp>
        <p:nvSpPr>
          <p:cNvPr id="6" name="スライド番号プレースホルダー 5"/>
          <p:cNvSpPr>
            <a:spLocks noGrp="1"/>
          </p:cNvSpPr>
          <p:nvPr>
            <p:ph type="sldNum" sz="quarter" idx="12"/>
          </p:nvPr>
        </p:nvSpPr>
        <p:spPr/>
        <p:txBody>
          <a:bodyPr/>
          <a:lstStyle/>
          <a:p>
            <a:fld id="{0AF7E18D-A281-EF4E-83EF-D7811667EA6C}" type="slidenum">
              <a:rPr kumimoji="1" lang="ja-JP" altLang="en-US" smtClean="0"/>
              <a:t>‹#›</a:t>
            </a:fld>
            <a:endParaRPr kumimoji="1" lang="ja-JP" altLang="en-US"/>
          </a:p>
        </p:txBody>
      </p:sp>
      <p:sp>
        <p:nvSpPr>
          <p:cNvPr id="7" name="Rectangle 3">
            <a:extLst>
              <a:ext uri="{FF2B5EF4-FFF2-40B4-BE49-F238E27FC236}">
                <a16:creationId xmlns:a16="http://schemas.microsoft.com/office/drawing/2014/main" id="{B762E26F-A979-4444-B89E-DB9176380F02}"/>
              </a:ext>
            </a:extLst>
          </p:cNvPr>
          <p:cNvSpPr>
            <a:spLocks noChangeArrowheads="1"/>
          </p:cNvSpPr>
          <p:nvPr userDrawn="1"/>
        </p:nvSpPr>
        <p:spPr bwMode="auto">
          <a:xfrm>
            <a:off x="843853" y="3357563"/>
            <a:ext cx="7112305" cy="71438"/>
          </a:xfrm>
          <a:prstGeom prst="rect">
            <a:avLst/>
          </a:prstGeom>
          <a:gradFill rotWithShape="1">
            <a:gsLst>
              <a:gs pos="0">
                <a:srgbClr val="0033CC"/>
              </a:gs>
              <a:gs pos="100000">
                <a:srgbClr val="FFFFFF"/>
              </a:gs>
            </a:gsLst>
            <a:lin ang="0" scaled="1"/>
          </a:gradFill>
          <a:ln>
            <a:noFill/>
          </a:ln>
          <a:effectLst/>
          <a:extLst>
            <a:ext uri="{91240B29-F687-4f45-9708-019B960494DF}">
              <a14:hiddenLine xmlns="" xmlns:a14="http://schemas.microsoft.com/office/drawing/2010/main" w="12700" algn="ctr">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1600">
                <a:solidFill>
                  <a:schemeClr val="tx1"/>
                </a:solidFill>
                <a:latin typeface="Arial" charset="0"/>
                <a:ea typeface="ＭＳ Ｐゴシック" charset="-128"/>
              </a:defRPr>
            </a:lvl1pPr>
            <a:lvl2pPr marL="742950" indent="-285750" eaLnBrk="0" hangingPunct="0">
              <a:defRPr kumimoji="1" sz="1600">
                <a:solidFill>
                  <a:schemeClr val="tx1"/>
                </a:solidFill>
                <a:latin typeface="Arial" charset="0"/>
                <a:ea typeface="ＭＳ Ｐゴシック" charset="-128"/>
              </a:defRPr>
            </a:lvl2pPr>
            <a:lvl3pPr marL="1143000" indent="-228600" eaLnBrk="0" hangingPunct="0">
              <a:defRPr kumimoji="1" sz="1600">
                <a:solidFill>
                  <a:schemeClr val="tx1"/>
                </a:solidFill>
                <a:latin typeface="Arial" charset="0"/>
                <a:ea typeface="ＭＳ Ｐゴシック" charset="-128"/>
              </a:defRPr>
            </a:lvl3pPr>
            <a:lvl4pPr marL="1600200" indent="-228600" eaLnBrk="0" hangingPunct="0">
              <a:defRPr kumimoji="1" sz="1600">
                <a:solidFill>
                  <a:schemeClr val="tx1"/>
                </a:solidFill>
                <a:latin typeface="Arial" charset="0"/>
                <a:ea typeface="ＭＳ Ｐゴシック" charset="-128"/>
              </a:defRPr>
            </a:lvl4pPr>
            <a:lvl5pPr marL="2057400" indent="-228600" eaLnBrk="0" hangingPunct="0">
              <a:defRPr kumimoji="1" sz="1600">
                <a:solidFill>
                  <a:schemeClr val="tx1"/>
                </a:solidFill>
                <a:latin typeface="Arial" charset="0"/>
                <a:ea typeface="ＭＳ Ｐゴシック" charset="-128"/>
              </a:defRPr>
            </a:lvl5pPr>
            <a:lvl6pPr marL="2514600" indent="-228600" eaLnBrk="0" fontAlgn="base" hangingPunct="0">
              <a:spcBef>
                <a:spcPct val="0"/>
              </a:spcBef>
              <a:spcAft>
                <a:spcPct val="0"/>
              </a:spcAft>
              <a:defRPr kumimoji="1" sz="1600">
                <a:solidFill>
                  <a:schemeClr val="tx1"/>
                </a:solidFill>
                <a:latin typeface="Arial" charset="0"/>
                <a:ea typeface="ＭＳ Ｐゴシック" charset="-128"/>
              </a:defRPr>
            </a:lvl6pPr>
            <a:lvl7pPr marL="2971800" indent="-228600" eaLnBrk="0" fontAlgn="base" hangingPunct="0">
              <a:spcBef>
                <a:spcPct val="0"/>
              </a:spcBef>
              <a:spcAft>
                <a:spcPct val="0"/>
              </a:spcAft>
              <a:defRPr kumimoji="1" sz="1600">
                <a:solidFill>
                  <a:schemeClr val="tx1"/>
                </a:solidFill>
                <a:latin typeface="Arial" charset="0"/>
                <a:ea typeface="ＭＳ Ｐゴシック" charset="-128"/>
              </a:defRPr>
            </a:lvl7pPr>
            <a:lvl8pPr marL="3429000" indent="-228600" eaLnBrk="0" fontAlgn="base" hangingPunct="0">
              <a:spcBef>
                <a:spcPct val="0"/>
              </a:spcBef>
              <a:spcAft>
                <a:spcPct val="0"/>
              </a:spcAft>
              <a:defRPr kumimoji="1" sz="1600">
                <a:solidFill>
                  <a:schemeClr val="tx1"/>
                </a:solidFill>
                <a:latin typeface="Arial" charset="0"/>
                <a:ea typeface="ＭＳ Ｐゴシック" charset="-128"/>
              </a:defRPr>
            </a:lvl8pPr>
            <a:lvl9pPr marL="3886200" indent="-228600" eaLnBrk="0" fontAlgn="base" hangingPunct="0">
              <a:spcBef>
                <a:spcPct val="0"/>
              </a:spcBef>
              <a:spcAft>
                <a:spcPct val="0"/>
              </a:spcAft>
              <a:defRPr kumimoji="1" sz="1600">
                <a:solidFill>
                  <a:schemeClr val="tx1"/>
                </a:solidFill>
                <a:latin typeface="Arial" charset="0"/>
                <a:ea typeface="ＭＳ Ｐゴシック" charset="-128"/>
              </a:defRPr>
            </a:lvl9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1" lang="ja-JP" altLang="en-US" sz="1600" b="0" i="0" u="none" strike="noStrike" kern="0" cap="none" spc="0" normalizeH="0" baseline="0" noProof="0">
              <a:ln>
                <a:noFill/>
              </a:ln>
              <a:solidFill>
                <a:srgbClr val="000000"/>
              </a:solidFill>
              <a:effectLst/>
              <a:uLnTx/>
              <a:uFillTx/>
              <a:latin typeface="Arial" charset="0"/>
              <a:ea typeface="ＭＳ Ｐゴシック" charset="-128"/>
            </a:endParaRPr>
          </a:p>
        </p:txBody>
      </p:sp>
      <p:sp>
        <p:nvSpPr>
          <p:cNvPr id="4" name="テキスト プレースホルダー 3">
            <a:extLst>
              <a:ext uri="{FF2B5EF4-FFF2-40B4-BE49-F238E27FC236}">
                <a16:creationId xmlns:a16="http://schemas.microsoft.com/office/drawing/2014/main" id="{1EF83151-1D37-4C06-9116-BE71101D5389}"/>
              </a:ext>
            </a:extLst>
          </p:cNvPr>
          <p:cNvSpPr>
            <a:spLocks noGrp="1"/>
          </p:cNvSpPr>
          <p:nvPr>
            <p:ph type="body" sz="quarter" idx="13"/>
          </p:nvPr>
        </p:nvSpPr>
        <p:spPr>
          <a:xfrm>
            <a:off x="1955800" y="3640138"/>
            <a:ext cx="6675171" cy="307777"/>
          </a:xfrm>
        </p:spPr>
        <p:txBody>
          <a:bodyPr>
            <a:spAutoFit/>
          </a:bodyPr>
          <a:lstStyle>
            <a:lvl1pPr marL="180975" indent="-180975">
              <a:defRPr sz="1400"/>
            </a:lvl1pPr>
          </a:lstStyle>
          <a:p>
            <a:pPr lvl="0"/>
            <a:r>
              <a:rPr kumimoji="1" lang="ja-JP" altLang="en-US"/>
              <a:t>マスター テキストの書式設定</a:t>
            </a:r>
          </a:p>
        </p:txBody>
      </p:sp>
    </p:spTree>
    <p:extLst>
      <p:ext uri="{BB962C8B-B14F-4D97-AF65-F5344CB8AC3E}">
        <p14:creationId xmlns:p14="http://schemas.microsoft.com/office/powerpoint/2010/main" val="28242318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4" name="フッター プレースホルダー 3"/>
          <p:cNvSpPr>
            <a:spLocks noGrp="1"/>
          </p:cNvSpPr>
          <p:nvPr>
            <p:ph type="ftr" sz="quarter" idx="11"/>
          </p:nvPr>
        </p:nvSpPr>
        <p:spPr>
          <a:xfrm>
            <a:off x="8444093" y="6550754"/>
            <a:ext cx="3747911" cy="307247"/>
          </a:xfrm>
        </p:spPr>
        <p:txBody>
          <a:bodyPr/>
          <a:lstStyle/>
          <a:p>
            <a:r>
              <a:rPr lang="en-US" altLang="ja-JP" dirty="0"/>
              <a:t>Copyright (C) 2023 dbE.inc All Rights Reserved.</a:t>
            </a:r>
            <a:endParaRPr lang="ja-JP" altLang="en-US" dirty="0"/>
          </a:p>
        </p:txBody>
      </p:sp>
      <p:sp>
        <p:nvSpPr>
          <p:cNvPr id="5" name="スライド番号プレースホルダー 4"/>
          <p:cNvSpPr>
            <a:spLocks noGrp="1"/>
          </p:cNvSpPr>
          <p:nvPr>
            <p:ph type="sldNum" sz="quarter" idx="12"/>
          </p:nvPr>
        </p:nvSpPr>
        <p:spPr/>
        <p:txBody>
          <a:bodyPr/>
          <a:lstStyle/>
          <a:p>
            <a:fld id="{0AF7E18D-A281-EF4E-83EF-D7811667EA6C}" type="slidenum">
              <a:rPr kumimoji="1" lang="ja-JP" altLang="en-US" smtClean="0"/>
              <a:t>‹#›</a:t>
            </a:fld>
            <a:endParaRPr kumimoji="1" lang="ja-JP" altLang="en-US"/>
          </a:p>
        </p:txBody>
      </p:sp>
      <p:cxnSp>
        <p:nvCxnSpPr>
          <p:cNvPr id="6" name="直線コネクタ 5">
            <a:extLst>
              <a:ext uri="{FF2B5EF4-FFF2-40B4-BE49-F238E27FC236}">
                <a16:creationId xmlns:a16="http://schemas.microsoft.com/office/drawing/2014/main" id="{8D112B46-1EF1-4697-9B8A-642F5ED667A3}"/>
              </a:ext>
            </a:extLst>
          </p:cNvPr>
          <p:cNvCxnSpPr>
            <a:cxnSpLocks/>
          </p:cNvCxnSpPr>
          <p:nvPr userDrawn="1"/>
        </p:nvCxnSpPr>
        <p:spPr>
          <a:xfrm>
            <a:off x="239185" y="796396"/>
            <a:ext cx="11713633" cy="0"/>
          </a:xfrm>
          <a:prstGeom prst="line">
            <a:avLst/>
          </a:prstGeom>
          <a:ln w="38100">
            <a:solidFill>
              <a:srgbClr val="20256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5968733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タイトル＋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4" name="フッター プレースホルダー 3"/>
          <p:cNvSpPr>
            <a:spLocks noGrp="1"/>
          </p:cNvSpPr>
          <p:nvPr>
            <p:ph type="ftr" sz="quarter" idx="11"/>
          </p:nvPr>
        </p:nvSpPr>
        <p:spPr>
          <a:xfrm>
            <a:off x="8444093" y="6550754"/>
            <a:ext cx="3747911" cy="307247"/>
          </a:xfrm>
        </p:spPr>
        <p:txBody>
          <a:bodyPr/>
          <a:lstStyle/>
          <a:p>
            <a:r>
              <a:rPr lang="en-US" altLang="ja-JP" dirty="0"/>
              <a:t>Copyright (C) 2023 dbE.inc All Rights Reserved.</a:t>
            </a:r>
            <a:endParaRPr lang="ja-JP" altLang="en-US" dirty="0"/>
          </a:p>
        </p:txBody>
      </p:sp>
      <p:sp>
        <p:nvSpPr>
          <p:cNvPr id="5" name="スライド番号プレースホルダー 4"/>
          <p:cNvSpPr>
            <a:spLocks noGrp="1"/>
          </p:cNvSpPr>
          <p:nvPr>
            <p:ph type="sldNum" sz="quarter" idx="12"/>
          </p:nvPr>
        </p:nvSpPr>
        <p:spPr/>
        <p:txBody>
          <a:bodyPr/>
          <a:lstStyle/>
          <a:p>
            <a:fld id="{0AF7E18D-A281-EF4E-83EF-D7811667EA6C}" type="slidenum">
              <a:rPr kumimoji="1" lang="ja-JP" altLang="en-US" smtClean="0"/>
              <a:t>‹#›</a:t>
            </a:fld>
            <a:endParaRPr kumimoji="1" lang="ja-JP" altLang="en-US"/>
          </a:p>
        </p:txBody>
      </p:sp>
      <p:cxnSp>
        <p:nvCxnSpPr>
          <p:cNvPr id="6" name="直線コネクタ 5">
            <a:extLst>
              <a:ext uri="{FF2B5EF4-FFF2-40B4-BE49-F238E27FC236}">
                <a16:creationId xmlns:a16="http://schemas.microsoft.com/office/drawing/2014/main" id="{8D112B46-1EF1-4697-9B8A-642F5ED667A3}"/>
              </a:ext>
            </a:extLst>
          </p:cNvPr>
          <p:cNvCxnSpPr>
            <a:cxnSpLocks/>
          </p:cNvCxnSpPr>
          <p:nvPr userDrawn="1"/>
        </p:nvCxnSpPr>
        <p:spPr>
          <a:xfrm>
            <a:off x="239185" y="796396"/>
            <a:ext cx="11713633" cy="0"/>
          </a:xfrm>
          <a:prstGeom prst="line">
            <a:avLst/>
          </a:prstGeom>
          <a:ln w="38100">
            <a:solidFill>
              <a:srgbClr val="202569"/>
            </a:solidFill>
          </a:ln>
        </p:spPr>
        <p:style>
          <a:lnRef idx="1">
            <a:schemeClr val="accent1"/>
          </a:lnRef>
          <a:fillRef idx="0">
            <a:schemeClr val="accent1"/>
          </a:fillRef>
          <a:effectRef idx="0">
            <a:schemeClr val="accent1"/>
          </a:effectRef>
          <a:fontRef idx="minor">
            <a:schemeClr val="tx1"/>
          </a:fontRef>
        </p:style>
      </p:cxnSp>
      <p:sp>
        <p:nvSpPr>
          <p:cNvPr id="7" name="コンテンツ プレースホルダー 6">
            <a:extLst>
              <a:ext uri="{FF2B5EF4-FFF2-40B4-BE49-F238E27FC236}">
                <a16:creationId xmlns:a16="http://schemas.microsoft.com/office/drawing/2014/main" id="{AA85E595-7BA8-434B-B7B9-66831A92BEF4}"/>
              </a:ext>
            </a:extLst>
          </p:cNvPr>
          <p:cNvSpPr>
            <a:spLocks noGrp="1"/>
          </p:cNvSpPr>
          <p:nvPr>
            <p:ph sz="quarter" idx="13"/>
          </p:nvPr>
        </p:nvSpPr>
        <p:spPr>
          <a:xfrm>
            <a:off x="575733" y="908050"/>
            <a:ext cx="11040535" cy="1520416"/>
          </a:xfrm>
        </p:spPr>
        <p:txBody>
          <a:bodyPr wrap="square">
            <a:spAutoFit/>
          </a:bodyPr>
          <a:lstStyle>
            <a:lvl1pPr marL="0" indent="0">
              <a:buNone/>
              <a:defRPr sz="1600">
                <a:latin typeface="+mn-ea"/>
                <a:ea typeface="+mn-ea"/>
              </a:defRPr>
            </a:lvl1pPr>
            <a:lvl2pPr marL="180975" indent="0">
              <a:buNone/>
              <a:tabLst/>
              <a:defRPr sz="1600">
                <a:latin typeface="+mn-ea"/>
                <a:ea typeface="+mn-ea"/>
              </a:defRPr>
            </a:lvl2pPr>
            <a:lvl3pPr marL="361950" indent="0">
              <a:buNone/>
              <a:tabLst/>
              <a:defRPr sz="1600">
                <a:latin typeface="+mn-ea"/>
                <a:ea typeface="+mn-ea"/>
              </a:defRPr>
            </a:lvl3pPr>
            <a:lvl4pPr marL="533400" indent="0">
              <a:buNone/>
              <a:defRPr sz="1600">
                <a:latin typeface="+mn-ea"/>
                <a:ea typeface="+mn-ea"/>
              </a:defRPr>
            </a:lvl4pPr>
            <a:lvl5pPr marL="715963" indent="0">
              <a:buNone/>
              <a:defRPr sz="1600">
                <a:latin typeface="+mn-ea"/>
                <a:ea typeface="+mn-ea"/>
              </a:defRPr>
            </a:lvl5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Tree>
    <p:extLst>
      <p:ext uri="{BB962C8B-B14F-4D97-AF65-F5344CB8AC3E}">
        <p14:creationId xmlns:p14="http://schemas.microsoft.com/office/powerpoint/2010/main" val="1190468151"/>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4" name="フッター プレースホルダー 3"/>
          <p:cNvSpPr>
            <a:spLocks noGrp="1"/>
          </p:cNvSpPr>
          <p:nvPr>
            <p:ph type="ftr" sz="quarter" idx="11"/>
          </p:nvPr>
        </p:nvSpPr>
        <p:spPr>
          <a:xfrm>
            <a:off x="8444093" y="6550754"/>
            <a:ext cx="3747911" cy="307247"/>
          </a:xfrm>
        </p:spPr>
        <p:txBody>
          <a:bodyPr/>
          <a:lstStyle/>
          <a:p>
            <a:r>
              <a:rPr lang="en-US" altLang="ja-JP" dirty="0"/>
              <a:t>Copyright (C) 2023 dbE.inc All Rights Reserved.</a:t>
            </a:r>
            <a:endParaRPr lang="ja-JP" altLang="en-US" dirty="0"/>
          </a:p>
        </p:txBody>
      </p:sp>
      <p:sp>
        <p:nvSpPr>
          <p:cNvPr id="5" name="スライド番号プレースホルダー 4"/>
          <p:cNvSpPr>
            <a:spLocks noGrp="1"/>
          </p:cNvSpPr>
          <p:nvPr>
            <p:ph type="sldNum" sz="quarter" idx="12"/>
          </p:nvPr>
        </p:nvSpPr>
        <p:spPr/>
        <p:txBody>
          <a:bodyPr/>
          <a:lstStyle/>
          <a:p>
            <a:fld id="{0AF7E18D-A281-EF4E-83EF-D7811667EA6C}" type="slidenum">
              <a:rPr kumimoji="1" lang="ja-JP" altLang="en-US" smtClean="0"/>
              <a:t>‹#›</a:t>
            </a:fld>
            <a:endParaRPr kumimoji="1" lang="ja-JP" altLang="en-US"/>
          </a:p>
        </p:txBody>
      </p:sp>
      <p:cxnSp>
        <p:nvCxnSpPr>
          <p:cNvPr id="6" name="直線コネクタ 5">
            <a:extLst>
              <a:ext uri="{FF2B5EF4-FFF2-40B4-BE49-F238E27FC236}">
                <a16:creationId xmlns:a16="http://schemas.microsoft.com/office/drawing/2014/main" id="{8D112B46-1EF1-4697-9B8A-642F5ED667A3}"/>
              </a:ext>
            </a:extLst>
          </p:cNvPr>
          <p:cNvCxnSpPr>
            <a:cxnSpLocks/>
          </p:cNvCxnSpPr>
          <p:nvPr userDrawn="1"/>
        </p:nvCxnSpPr>
        <p:spPr>
          <a:xfrm>
            <a:off x="239185" y="796396"/>
            <a:ext cx="11713633" cy="0"/>
          </a:xfrm>
          <a:prstGeom prst="line">
            <a:avLst/>
          </a:prstGeom>
          <a:ln w="38100">
            <a:solidFill>
              <a:srgbClr val="202569"/>
            </a:solidFill>
          </a:ln>
        </p:spPr>
        <p:style>
          <a:lnRef idx="1">
            <a:schemeClr val="accent1"/>
          </a:lnRef>
          <a:fillRef idx="0">
            <a:schemeClr val="accent1"/>
          </a:fillRef>
          <a:effectRef idx="0">
            <a:schemeClr val="accent1"/>
          </a:effectRef>
          <a:fontRef idx="minor">
            <a:schemeClr val="tx1"/>
          </a:fontRef>
        </p:style>
      </p:cxnSp>
      <p:sp>
        <p:nvSpPr>
          <p:cNvPr id="7" name="コンテンツ プレースホルダー 6">
            <a:extLst>
              <a:ext uri="{FF2B5EF4-FFF2-40B4-BE49-F238E27FC236}">
                <a16:creationId xmlns:a16="http://schemas.microsoft.com/office/drawing/2014/main" id="{AA85E595-7BA8-434B-B7B9-66831A92BEF4}"/>
              </a:ext>
            </a:extLst>
          </p:cNvPr>
          <p:cNvSpPr>
            <a:spLocks noGrp="1"/>
          </p:cNvSpPr>
          <p:nvPr>
            <p:ph sz="quarter" idx="13"/>
          </p:nvPr>
        </p:nvSpPr>
        <p:spPr>
          <a:xfrm>
            <a:off x="575733" y="908050"/>
            <a:ext cx="5294024" cy="1520416"/>
          </a:xfrm>
        </p:spPr>
        <p:txBody>
          <a:bodyPr wrap="square">
            <a:spAutoFit/>
          </a:bodyPr>
          <a:lstStyle>
            <a:lvl1pPr marL="0" indent="0">
              <a:buNone/>
              <a:defRPr sz="1600">
                <a:latin typeface="+mn-ea"/>
                <a:ea typeface="+mn-ea"/>
              </a:defRPr>
            </a:lvl1pPr>
            <a:lvl2pPr marL="180975" indent="0">
              <a:buNone/>
              <a:tabLst/>
              <a:defRPr sz="1600">
                <a:latin typeface="+mn-ea"/>
                <a:ea typeface="+mn-ea"/>
              </a:defRPr>
            </a:lvl2pPr>
            <a:lvl3pPr marL="361950" indent="0">
              <a:buNone/>
              <a:tabLst/>
              <a:defRPr sz="1600">
                <a:latin typeface="+mn-ea"/>
                <a:ea typeface="+mn-ea"/>
              </a:defRPr>
            </a:lvl3pPr>
            <a:lvl4pPr marL="533400" indent="0">
              <a:buNone/>
              <a:defRPr sz="1600">
                <a:latin typeface="+mn-ea"/>
                <a:ea typeface="+mn-ea"/>
              </a:defRPr>
            </a:lvl4pPr>
            <a:lvl5pPr marL="715963" indent="0">
              <a:buNone/>
              <a:defRPr sz="1600">
                <a:latin typeface="+mn-ea"/>
                <a:ea typeface="+mn-ea"/>
              </a:defRPr>
            </a:lvl5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8" name="コンテンツ プレースホルダー 6">
            <a:extLst>
              <a:ext uri="{FF2B5EF4-FFF2-40B4-BE49-F238E27FC236}">
                <a16:creationId xmlns:a16="http://schemas.microsoft.com/office/drawing/2014/main" id="{7635FAB8-3615-45F8-80EC-E7551B6CA260}"/>
              </a:ext>
            </a:extLst>
          </p:cNvPr>
          <p:cNvSpPr>
            <a:spLocks noGrp="1"/>
          </p:cNvSpPr>
          <p:nvPr>
            <p:ph sz="quarter" idx="14"/>
          </p:nvPr>
        </p:nvSpPr>
        <p:spPr>
          <a:xfrm>
            <a:off x="6335184" y="908050"/>
            <a:ext cx="5294024" cy="1520416"/>
          </a:xfrm>
        </p:spPr>
        <p:txBody>
          <a:bodyPr wrap="square">
            <a:spAutoFit/>
          </a:bodyPr>
          <a:lstStyle>
            <a:lvl1pPr marL="0" indent="0">
              <a:buNone/>
              <a:defRPr sz="1600">
                <a:latin typeface="+mn-ea"/>
                <a:ea typeface="+mn-ea"/>
              </a:defRPr>
            </a:lvl1pPr>
            <a:lvl2pPr marL="180975" indent="0">
              <a:buNone/>
              <a:tabLst/>
              <a:defRPr sz="1600">
                <a:latin typeface="+mn-ea"/>
                <a:ea typeface="+mn-ea"/>
              </a:defRPr>
            </a:lvl2pPr>
            <a:lvl3pPr marL="361950" indent="0">
              <a:buNone/>
              <a:tabLst/>
              <a:defRPr sz="1600">
                <a:latin typeface="+mn-ea"/>
                <a:ea typeface="+mn-ea"/>
              </a:defRPr>
            </a:lvl3pPr>
            <a:lvl4pPr marL="533400" indent="0">
              <a:buNone/>
              <a:defRPr sz="1600">
                <a:latin typeface="+mn-ea"/>
                <a:ea typeface="+mn-ea"/>
              </a:defRPr>
            </a:lvl4pPr>
            <a:lvl5pPr marL="715963" indent="0">
              <a:buNone/>
              <a:defRPr sz="1600">
                <a:latin typeface="+mn-ea"/>
                <a:ea typeface="+mn-ea"/>
              </a:defRPr>
            </a:lvl5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Tree>
    <p:extLst>
      <p:ext uri="{BB962C8B-B14F-4D97-AF65-F5344CB8AC3E}">
        <p14:creationId xmlns:p14="http://schemas.microsoft.com/office/powerpoint/2010/main" val="46514148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689" userDrawn="1">
          <p15:clr>
            <a:srgbClr val="FBAE40"/>
          </p15:clr>
        </p15:guide>
        <p15:guide id="3" pos="3991"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タイトル＋左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4" name="フッター プレースホルダー 3"/>
          <p:cNvSpPr>
            <a:spLocks noGrp="1"/>
          </p:cNvSpPr>
          <p:nvPr>
            <p:ph type="ftr" sz="quarter" idx="11"/>
          </p:nvPr>
        </p:nvSpPr>
        <p:spPr>
          <a:xfrm>
            <a:off x="8444093" y="6550754"/>
            <a:ext cx="3747911" cy="307247"/>
          </a:xfrm>
        </p:spPr>
        <p:txBody>
          <a:bodyPr/>
          <a:lstStyle/>
          <a:p>
            <a:r>
              <a:rPr lang="en-US" altLang="ja-JP" dirty="0"/>
              <a:t>Copyright (C) 2023 dbE.inc All Rights Reserved.</a:t>
            </a:r>
            <a:endParaRPr lang="ja-JP" altLang="en-US" dirty="0"/>
          </a:p>
        </p:txBody>
      </p:sp>
      <p:sp>
        <p:nvSpPr>
          <p:cNvPr id="5" name="スライド番号プレースホルダー 4"/>
          <p:cNvSpPr>
            <a:spLocks noGrp="1"/>
          </p:cNvSpPr>
          <p:nvPr>
            <p:ph type="sldNum" sz="quarter" idx="12"/>
          </p:nvPr>
        </p:nvSpPr>
        <p:spPr/>
        <p:txBody>
          <a:bodyPr/>
          <a:lstStyle/>
          <a:p>
            <a:fld id="{0AF7E18D-A281-EF4E-83EF-D7811667EA6C}" type="slidenum">
              <a:rPr kumimoji="1" lang="ja-JP" altLang="en-US" smtClean="0"/>
              <a:t>‹#›</a:t>
            </a:fld>
            <a:endParaRPr kumimoji="1" lang="ja-JP" altLang="en-US"/>
          </a:p>
        </p:txBody>
      </p:sp>
      <p:cxnSp>
        <p:nvCxnSpPr>
          <p:cNvPr id="6" name="直線コネクタ 5">
            <a:extLst>
              <a:ext uri="{FF2B5EF4-FFF2-40B4-BE49-F238E27FC236}">
                <a16:creationId xmlns:a16="http://schemas.microsoft.com/office/drawing/2014/main" id="{8D112B46-1EF1-4697-9B8A-642F5ED667A3}"/>
              </a:ext>
            </a:extLst>
          </p:cNvPr>
          <p:cNvCxnSpPr>
            <a:cxnSpLocks/>
          </p:cNvCxnSpPr>
          <p:nvPr userDrawn="1"/>
        </p:nvCxnSpPr>
        <p:spPr>
          <a:xfrm>
            <a:off x="239185" y="796396"/>
            <a:ext cx="11713633" cy="0"/>
          </a:xfrm>
          <a:prstGeom prst="line">
            <a:avLst/>
          </a:prstGeom>
          <a:ln w="38100">
            <a:solidFill>
              <a:srgbClr val="202569"/>
            </a:solidFill>
          </a:ln>
        </p:spPr>
        <p:style>
          <a:lnRef idx="1">
            <a:schemeClr val="accent1"/>
          </a:lnRef>
          <a:fillRef idx="0">
            <a:schemeClr val="accent1"/>
          </a:fillRef>
          <a:effectRef idx="0">
            <a:schemeClr val="accent1"/>
          </a:effectRef>
          <a:fontRef idx="minor">
            <a:schemeClr val="tx1"/>
          </a:fontRef>
        </p:style>
      </p:cxnSp>
      <p:sp>
        <p:nvSpPr>
          <p:cNvPr id="7" name="コンテンツ プレースホルダー 6">
            <a:extLst>
              <a:ext uri="{FF2B5EF4-FFF2-40B4-BE49-F238E27FC236}">
                <a16:creationId xmlns:a16="http://schemas.microsoft.com/office/drawing/2014/main" id="{AA85E595-7BA8-434B-B7B9-66831A92BEF4}"/>
              </a:ext>
            </a:extLst>
          </p:cNvPr>
          <p:cNvSpPr>
            <a:spLocks noGrp="1"/>
          </p:cNvSpPr>
          <p:nvPr>
            <p:ph sz="quarter" idx="13"/>
          </p:nvPr>
        </p:nvSpPr>
        <p:spPr>
          <a:xfrm>
            <a:off x="575733" y="908050"/>
            <a:ext cx="5520267" cy="1520416"/>
          </a:xfrm>
        </p:spPr>
        <p:txBody>
          <a:bodyPr wrap="square">
            <a:spAutoFit/>
          </a:bodyPr>
          <a:lstStyle>
            <a:lvl1pPr marL="0" indent="0">
              <a:buNone/>
              <a:defRPr sz="1600">
                <a:latin typeface="+mn-ea"/>
                <a:ea typeface="+mn-ea"/>
              </a:defRPr>
            </a:lvl1pPr>
            <a:lvl2pPr marL="180975" indent="0">
              <a:buNone/>
              <a:tabLst/>
              <a:defRPr sz="1600">
                <a:latin typeface="+mn-ea"/>
                <a:ea typeface="+mn-ea"/>
              </a:defRPr>
            </a:lvl2pPr>
            <a:lvl3pPr marL="361950" indent="0">
              <a:buNone/>
              <a:tabLst/>
              <a:defRPr sz="1600">
                <a:latin typeface="+mn-ea"/>
                <a:ea typeface="+mn-ea"/>
              </a:defRPr>
            </a:lvl3pPr>
            <a:lvl4pPr marL="533400" indent="0">
              <a:buNone/>
              <a:defRPr sz="1600">
                <a:latin typeface="+mn-ea"/>
                <a:ea typeface="+mn-ea"/>
              </a:defRPr>
            </a:lvl4pPr>
            <a:lvl5pPr marL="715963" indent="0">
              <a:buNone/>
              <a:defRPr sz="1600">
                <a:latin typeface="+mn-ea"/>
                <a:ea typeface="+mn-ea"/>
              </a:defRPr>
            </a:lvl5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Tree>
    <p:extLst>
      <p:ext uri="{BB962C8B-B14F-4D97-AF65-F5344CB8AC3E}">
        <p14:creationId xmlns:p14="http://schemas.microsoft.com/office/powerpoint/2010/main" val="2663015141"/>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4" name="フッター プレースホルダー 3"/>
          <p:cNvSpPr>
            <a:spLocks noGrp="1"/>
          </p:cNvSpPr>
          <p:nvPr>
            <p:ph type="ftr" sz="quarter" idx="11"/>
          </p:nvPr>
        </p:nvSpPr>
        <p:spPr>
          <a:xfrm>
            <a:off x="8444093" y="6550754"/>
            <a:ext cx="3747911" cy="307247"/>
          </a:xfrm>
        </p:spPr>
        <p:txBody>
          <a:bodyPr/>
          <a:lstStyle/>
          <a:p>
            <a:r>
              <a:rPr lang="en-US" altLang="ja-JP" dirty="0"/>
              <a:t>Copyright (C) 2023 dbE.inc All Rights Reserved.</a:t>
            </a:r>
            <a:endParaRPr lang="ja-JP" altLang="en-US" dirty="0"/>
          </a:p>
        </p:txBody>
      </p:sp>
      <p:sp>
        <p:nvSpPr>
          <p:cNvPr id="5" name="スライド番号プレースホルダー 4"/>
          <p:cNvSpPr>
            <a:spLocks noGrp="1"/>
          </p:cNvSpPr>
          <p:nvPr>
            <p:ph type="sldNum" sz="quarter" idx="12"/>
          </p:nvPr>
        </p:nvSpPr>
        <p:spPr/>
        <p:txBody>
          <a:bodyPr/>
          <a:lstStyle/>
          <a:p>
            <a:fld id="{0AF7E18D-A281-EF4E-83EF-D7811667EA6C}" type="slidenum">
              <a:rPr kumimoji="1" lang="ja-JP" altLang="en-US" smtClean="0"/>
              <a:t>‹#›</a:t>
            </a:fld>
            <a:endParaRPr kumimoji="1" lang="ja-JP" altLang="en-US"/>
          </a:p>
        </p:txBody>
      </p:sp>
      <p:cxnSp>
        <p:nvCxnSpPr>
          <p:cNvPr id="6" name="直線コネクタ 5">
            <a:extLst>
              <a:ext uri="{FF2B5EF4-FFF2-40B4-BE49-F238E27FC236}">
                <a16:creationId xmlns:a16="http://schemas.microsoft.com/office/drawing/2014/main" id="{8D112B46-1EF1-4697-9B8A-642F5ED667A3}"/>
              </a:ext>
            </a:extLst>
          </p:cNvPr>
          <p:cNvCxnSpPr>
            <a:cxnSpLocks/>
          </p:cNvCxnSpPr>
          <p:nvPr userDrawn="1"/>
        </p:nvCxnSpPr>
        <p:spPr>
          <a:xfrm>
            <a:off x="239185" y="796396"/>
            <a:ext cx="11713633" cy="0"/>
          </a:xfrm>
          <a:prstGeom prst="line">
            <a:avLst/>
          </a:prstGeom>
          <a:ln w="38100">
            <a:solidFill>
              <a:srgbClr val="202569"/>
            </a:solidFill>
          </a:ln>
        </p:spPr>
        <p:style>
          <a:lnRef idx="1">
            <a:schemeClr val="accent1"/>
          </a:lnRef>
          <a:fillRef idx="0">
            <a:schemeClr val="accent1"/>
          </a:fillRef>
          <a:effectRef idx="0">
            <a:schemeClr val="accent1"/>
          </a:effectRef>
          <a:fontRef idx="minor">
            <a:schemeClr val="tx1"/>
          </a:fontRef>
        </p:style>
      </p:cxnSp>
      <p:sp>
        <p:nvSpPr>
          <p:cNvPr id="8" name="テキスト プレースホルダー 7">
            <a:extLst>
              <a:ext uri="{FF2B5EF4-FFF2-40B4-BE49-F238E27FC236}">
                <a16:creationId xmlns:a16="http://schemas.microsoft.com/office/drawing/2014/main" id="{8ED7160F-C622-4BFE-9EFF-CA1AA846E2A6}"/>
              </a:ext>
            </a:extLst>
          </p:cNvPr>
          <p:cNvSpPr>
            <a:spLocks noGrp="1"/>
          </p:cNvSpPr>
          <p:nvPr>
            <p:ph type="body" sz="quarter" idx="13"/>
          </p:nvPr>
        </p:nvSpPr>
        <p:spPr>
          <a:xfrm>
            <a:off x="345018" y="908050"/>
            <a:ext cx="11512549" cy="338554"/>
          </a:xfrm>
        </p:spPr>
        <p:txBody>
          <a:bodyPr>
            <a:spAutoFit/>
          </a:bodyPr>
          <a:lstStyle>
            <a:lvl1pPr marL="0" indent="0">
              <a:buNone/>
              <a:defRPr sz="1600">
                <a:latin typeface="+mn-ea"/>
                <a:ea typeface="+mn-ea"/>
              </a:defRPr>
            </a:lvl1pPr>
            <a:lvl2pPr marL="457200" indent="0">
              <a:buNone/>
              <a:defRPr sz="1600">
                <a:latin typeface="+mn-ea"/>
                <a:ea typeface="+mn-ea"/>
              </a:defRPr>
            </a:lvl2pPr>
            <a:lvl3pPr marL="914400" indent="0">
              <a:buNone/>
              <a:defRPr sz="1600">
                <a:latin typeface="+mn-ea"/>
                <a:ea typeface="+mn-ea"/>
              </a:defRPr>
            </a:lvl3pPr>
            <a:lvl4pPr marL="1371600" indent="0">
              <a:buNone/>
              <a:defRPr sz="1600">
                <a:latin typeface="+mn-ea"/>
                <a:ea typeface="+mn-ea"/>
              </a:defRPr>
            </a:lvl4pPr>
            <a:lvl5pPr marL="1828800" indent="0">
              <a:buNone/>
              <a:defRPr sz="1600">
                <a:latin typeface="+mn-ea"/>
                <a:ea typeface="+mn-ea"/>
              </a:defRPr>
            </a:lvl5pPr>
          </a:lstStyle>
          <a:p>
            <a:pPr lvl="0"/>
            <a:r>
              <a:rPr kumimoji="1" lang="ja-JP" altLang="en-US"/>
              <a:t>マスター テキストの書式設定</a:t>
            </a:r>
          </a:p>
        </p:txBody>
      </p:sp>
    </p:spTree>
    <p:extLst>
      <p:ext uri="{BB962C8B-B14F-4D97-AF65-F5344CB8AC3E}">
        <p14:creationId xmlns:p14="http://schemas.microsoft.com/office/powerpoint/2010/main" val="259649902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テキスト +　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4" name="フッター プレースホルダー 3"/>
          <p:cNvSpPr>
            <a:spLocks noGrp="1"/>
          </p:cNvSpPr>
          <p:nvPr>
            <p:ph type="ftr" sz="quarter" idx="11"/>
          </p:nvPr>
        </p:nvSpPr>
        <p:spPr>
          <a:xfrm>
            <a:off x="8444093" y="6550754"/>
            <a:ext cx="3747911" cy="307247"/>
          </a:xfrm>
        </p:spPr>
        <p:txBody>
          <a:bodyPr/>
          <a:lstStyle/>
          <a:p>
            <a:r>
              <a:rPr lang="en-US" altLang="ja-JP" dirty="0"/>
              <a:t>Copyright (C) 2023 dbE.inc All Rights Reserved.</a:t>
            </a:r>
            <a:endParaRPr lang="ja-JP" altLang="en-US" dirty="0"/>
          </a:p>
        </p:txBody>
      </p:sp>
      <p:sp>
        <p:nvSpPr>
          <p:cNvPr id="5" name="スライド番号プレースホルダー 4"/>
          <p:cNvSpPr>
            <a:spLocks noGrp="1"/>
          </p:cNvSpPr>
          <p:nvPr>
            <p:ph type="sldNum" sz="quarter" idx="12"/>
          </p:nvPr>
        </p:nvSpPr>
        <p:spPr/>
        <p:txBody>
          <a:bodyPr/>
          <a:lstStyle/>
          <a:p>
            <a:fld id="{0AF7E18D-A281-EF4E-83EF-D7811667EA6C}" type="slidenum">
              <a:rPr kumimoji="1" lang="ja-JP" altLang="en-US" smtClean="0"/>
              <a:t>‹#›</a:t>
            </a:fld>
            <a:endParaRPr kumimoji="1" lang="ja-JP" altLang="en-US"/>
          </a:p>
        </p:txBody>
      </p:sp>
      <p:cxnSp>
        <p:nvCxnSpPr>
          <p:cNvPr id="6" name="直線コネクタ 5">
            <a:extLst>
              <a:ext uri="{FF2B5EF4-FFF2-40B4-BE49-F238E27FC236}">
                <a16:creationId xmlns:a16="http://schemas.microsoft.com/office/drawing/2014/main" id="{8D112B46-1EF1-4697-9B8A-642F5ED667A3}"/>
              </a:ext>
            </a:extLst>
          </p:cNvPr>
          <p:cNvCxnSpPr>
            <a:cxnSpLocks/>
          </p:cNvCxnSpPr>
          <p:nvPr userDrawn="1"/>
        </p:nvCxnSpPr>
        <p:spPr>
          <a:xfrm>
            <a:off x="239185" y="796396"/>
            <a:ext cx="11713633" cy="0"/>
          </a:xfrm>
          <a:prstGeom prst="line">
            <a:avLst/>
          </a:prstGeom>
          <a:ln w="38100">
            <a:solidFill>
              <a:srgbClr val="202569"/>
            </a:solidFill>
          </a:ln>
        </p:spPr>
        <p:style>
          <a:lnRef idx="1">
            <a:schemeClr val="accent1"/>
          </a:lnRef>
          <a:fillRef idx="0">
            <a:schemeClr val="accent1"/>
          </a:fillRef>
          <a:effectRef idx="0">
            <a:schemeClr val="accent1"/>
          </a:effectRef>
          <a:fontRef idx="minor">
            <a:schemeClr val="tx1"/>
          </a:fontRef>
        </p:style>
      </p:cxnSp>
      <p:sp>
        <p:nvSpPr>
          <p:cNvPr id="8" name="テキスト プレースホルダー 7">
            <a:extLst>
              <a:ext uri="{FF2B5EF4-FFF2-40B4-BE49-F238E27FC236}">
                <a16:creationId xmlns:a16="http://schemas.microsoft.com/office/drawing/2014/main" id="{8ED7160F-C622-4BFE-9EFF-CA1AA846E2A6}"/>
              </a:ext>
            </a:extLst>
          </p:cNvPr>
          <p:cNvSpPr>
            <a:spLocks noGrp="1"/>
          </p:cNvSpPr>
          <p:nvPr>
            <p:ph type="body" sz="quarter" idx="13"/>
          </p:nvPr>
        </p:nvSpPr>
        <p:spPr>
          <a:xfrm>
            <a:off x="345018" y="908050"/>
            <a:ext cx="11512549" cy="338554"/>
          </a:xfrm>
        </p:spPr>
        <p:txBody>
          <a:bodyPr>
            <a:spAutoFit/>
          </a:bodyPr>
          <a:lstStyle>
            <a:lvl1pPr marL="0" indent="0">
              <a:buNone/>
              <a:defRPr sz="1600">
                <a:latin typeface="+mn-ea"/>
                <a:ea typeface="+mn-ea"/>
              </a:defRPr>
            </a:lvl1pPr>
            <a:lvl2pPr marL="457200" indent="0">
              <a:buNone/>
              <a:defRPr sz="1600">
                <a:latin typeface="+mn-ea"/>
                <a:ea typeface="+mn-ea"/>
              </a:defRPr>
            </a:lvl2pPr>
            <a:lvl3pPr marL="914400" indent="0">
              <a:buNone/>
              <a:defRPr sz="1600">
                <a:latin typeface="+mn-ea"/>
                <a:ea typeface="+mn-ea"/>
              </a:defRPr>
            </a:lvl3pPr>
            <a:lvl4pPr marL="1371600" indent="0">
              <a:buNone/>
              <a:defRPr sz="1600">
                <a:latin typeface="+mn-ea"/>
                <a:ea typeface="+mn-ea"/>
              </a:defRPr>
            </a:lvl4pPr>
            <a:lvl5pPr marL="1828800" indent="0">
              <a:buNone/>
              <a:defRPr sz="1600">
                <a:latin typeface="+mn-ea"/>
                <a:ea typeface="+mn-ea"/>
              </a:defRPr>
            </a:lvl5pPr>
          </a:lstStyle>
          <a:p>
            <a:pPr lvl="0"/>
            <a:r>
              <a:rPr kumimoji="1" lang="ja-JP" altLang="en-US"/>
              <a:t>マスター テキストの書式設定</a:t>
            </a:r>
          </a:p>
        </p:txBody>
      </p:sp>
      <p:sp>
        <p:nvSpPr>
          <p:cNvPr id="7" name="コンテンツ プレースホルダー 6">
            <a:extLst>
              <a:ext uri="{FF2B5EF4-FFF2-40B4-BE49-F238E27FC236}">
                <a16:creationId xmlns:a16="http://schemas.microsoft.com/office/drawing/2014/main" id="{D9E72331-6590-4D04-981E-B99139ECD4AE}"/>
              </a:ext>
            </a:extLst>
          </p:cNvPr>
          <p:cNvSpPr>
            <a:spLocks noGrp="1"/>
          </p:cNvSpPr>
          <p:nvPr>
            <p:ph sz="quarter" idx="14"/>
          </p:nvPr>
        </p:nvSpPr>
        <p:spPr>
          <a:xfrm>
            <a:off x="575733" y="1784742"/>
            <a:ext cx="11040535" cy="1520416"/>
          </a:xfrm>
        </p:spPr>
        <p:txBody>
          <a:bodyPr wrap="square">
            <a:spAutoFit/>
          </a:bodyPr>
          <a:lstStyle>
            <a:lvl1pPr marL="0" indent="0">
              <a:buNone/>
              <a:defRPr sz="1600">
                <a:latin typeface="+mn-ea"/>
                <a:ea typeface="+mn-ea"/>
              </a:defRPr>
            </a:lvl1pPr>
            <a:lvl2pPr marL="180975" indent="0">
              <a:buNone/>
              <a:tabLst/>
              <a:defRPr sz="1600">
                <a:latin typeface="+mn-ea"/>
                <a:ea typeface="+mn-ea"/>
              </a:defRPr>
            </a:lvl2pPr>
            <a:lvl3pPr marL="361950" indent="0">
              <a:buNone/>
              <a:tabLst/>
              <a:defRPr sz="1600">
                <a:latin typeface="+mn-ea"/>
                <a:ea typeface="+mn-ea"/>
              </a:defRPr>
            </a:lvl3pPr>
            <a:lvl4pPr marL="533400" indent="0">
              <a:buNone/>
              <a:defRPr sz="1600">
                <a:latin typeface="+mn-ea"/>
                <a:ea typeface="+mn-ea"/>
              </a:defRPr>
            </a:lvl4pPr>
            <a:lvl5pPr marL="715963" indent="0">
              <a:buNone/>
              <a:defRPr sz="1600">
                <a:latin typeface="+mn-ea"/>
                <a:ea typeface="+mn-ea"/>
              </a:defRPr>
            </a:lvl5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Tree>
    <p:extLst>
      <p:ext uri="{BB962C8B-B14F-4D97-AF65-F5344CB8AC3E}">
        <p14:creationId xmlns:p14="http://schemas.microsoft.com/office/powerpoint/2010/main" val="313569575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テキスト +　コンテンツ+参照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4" name="フッター プレースホルダー 3"/>
          <p:cNvSpPr>
            <a:spLocks noGrp="1"/>
          </p:cNvSpPr>
          <p:nvPr>
            <p:ph type="ftr" sz="quarter" idx="11"/>
          </p:nvPr>
        </p:nvSpPr>
        <p:spPr>
          <a:xfrm>
            <a:off x="8444093" y="6550754"/>
            <a:ext cx="3747911" cy="307247"/>
          </a:xfrm>
        </p:spPr>
        <p:txBody>
          <a:bodyPr/>
          <a:lstStyle/>
          <a:p>
            <a:r>
              <a:rPr lang="en-US" altLang="ja-JP" dirty="0"/>
              <a:t>Copyright (C) 2023 dbE.inc All Rights Reserved.</a:t>
            </a:r>
            <a:endParaRPr lang="ja-JP" altLang="en-US" dirty="0"/>
          </a:p>
        </p:txBody>
      </p:sp>
      <p:sp>
        <p:nvSpPr>
          <p:cNvPr id="5" name="スライド番号プレースホルダー 4"/>
          <p:cNvSpPr>
            <a:spLocks noGrp="1"/>
          </p:cNvSpPr>
          <p:nvPr>
            <p:ph type="sldNum" sz="quarter" idx="12"/>
          </p:nvPr>
        </p:nvSpPr>
        <p:spPr/>
        <p:txBody>
          <a:bodyPr/>
          <a:lstStyle/>
          <a:p>
            <a:fld id="{0AF7E18D-A281-EF4E-83EF-D7811667EA6C}" type="slidenum">
              <a:rPr kumimoji="1" lang="ja-JP" altLang="en-US" smtClean="0"/>
              <a:t>‹#›</a:t>
            </a:fld>
            <a:endParaRPr kumimoji="1" lang="ja-JP" altLang="en-US"/>
          </a:p>
        </p:txBody>
      </p:sp>
      <p:cxnSp>
        <p:nvCxnSpPr>
          <p:cNvPr id="6" name="直線コネクタ 5">
            <a:extLst>
              <a:ext uri="{FF2B5EF4-FFF2-40B4-BE49-F238E27FC236}">
                <a16:creationId xmlns:a16="http://schemas.microsoft.com/office/drawing/2014/main" id="{8D112B46-1EF1-4697-9B8A-642F5ED667A3}"/>
              </a:ext>
            </a:extLst>
          </p:cNvPr>
          <p:cNvCxnSpPr>
            <a:cxnSpLocks/>
          </p:cNvCxnSpPr>
          <p:nvPr userDrawn="1"/>
        </p:nvCxnSpPr>
        <p:spPr>
          <a:xfrm>
            <a:off x="239185" y="796396"/>
            <a:ext cx="11713633" cy="0"/>
          </a:xfrm>
          <a:prstGeom prst="line">
            <a:avLst/>
          </a:prstGeom>
          <a:ln w="38100">
            <a:solidFill>
              <a:srgbClr val="202569"/>
            </a:solidFill>
          </a:ln>
        </p:spPr>
        <p:style>
          <a:lnRef idx="1">
            <a:schemeClr val="accent1"/>
          </a:lnRef>
          <a:fillRef idx="0">
            <a:schemeClr val="accent1"/>
          </a:fillRef>
          <a:effectRef idx="0">
            <a:schemeClr val="accent1"/>
          </a:effectRef>
          <a:fontRef idx="minor">
            <a:schemeClr val="tx1"/>
          </a:fontRef>
        </p:style>
      </p:cxnSp>
      <p:sp>
        <p:nvSpPr>
          <p:cNvPr id="8" name="テキスト プレースホルダー 7">
            <a:extLst>
              <a:ext uri="{FF2B5EF4-FFF2-40B4-BE49-F238E27FC236}">
                <a16:creationId xmlns:a16="http://schemas.microsoft.com/office/drawing/2014/main" id="{8ED7160F-C622-4BFE-9EFF-CA1AA846E2A6}"/>
              </a:ext>
            </a:extLst>
          </p:cNvPr>
          <p:cNvSpPr>
            <a:spLocks noGrp="1"/>
          </p:cNvSpPr>
          <p:nvPr>
            <p:ph type="body" sz="quarter" idx="13"/>
          </p:nvPr>
        </p:nvSpPr>
        <p:spPr>
          <a:xfrm>
            <a:off x="345018" y="908050"/>
            <a:ext cx="11512549" cy="338554"/>
          </a:xfrm>
        </p:spPr>
        <p:txBody>
          <a:bodyPr>
            <a:spAutoFit/>
          </a:bodyPr>
          <a:lstStyle>
            <a:lvl1pPr marL="0" indent="0">
              <a:buNone/>
              <a:defRPr sz="1600">
                <a:latin typeface="+mn-ea"/>
                <a:ea typeface="+mn-ea"/>
              </a:defRPr>
            </a:lvl1pPr>
            <a:lvl2pPr marL="457200" indent="0">
              <a:buNone/>
              <a:defRPr sz="1600">
                <a:latin typeface="+mn-ea"/>
                <a:ea typeface="+mn-ea"/>
              </a:defRPr>
            </a:lvl2pPr>
            <a:lvl3pPr marL="914400" indent="0">
              <a:buNone/>
              <a:defRPr sz="1600">
                <a:latin typeface="+mn-ea"/>
                <a:ea typeface="+mn-ea"/>
              </a:defRPr>
            </a:lvl3pPr>
            <a:lvl4pPr marL="1371600" indent="0">
              <a:buNone/>
              <a:defRPr sz="1600">
                <a:latin typeface="+mn-ea"/>
                <a:ea typeface="+mn-ea"/>
              </a:defRPr>
            </a:lvl4pPr>
            <a:lvl5pPr marL="1828800" indent="0">
              <a:buNone/>
              <a:defRPr sz="1600">
                <a:latin typeface="+mn-ea"/>
                <a:ea typeface="+mn-ea"/>
              </a:defRPr>
            </a:lvl5pPr>
          </a:lstStyle>
          <a:p>
            <a:pPr lvl="0"/>
            <a:r>
              <a:rPr kumimoji="1" lang="ja-JP" altLang="en-US"/>
              <a:t>マスター テキストの書式設定</a:t>
            </a:r>
          </a:p>
        </p:txBody>
      </p:sp>
      <p:sp>
        <p:nvSpPr>
          <p:cNvPr id="7" name="コンテンツ プレースホルダー 6">
            <a:extLst>
              <a:ext uri="{FF2B5EF4-FFF2-40B4-BE49-F238E27FC236}">
                <a16:creationId xmlns:a16="http://schemas.microsoft.com/office/drawing/2014/main" id="{D9E72331-6590-4D04-981E-B99139ECD4AE}"/>
              </a:ext>
            </a:extLst>
          </p:cNvPr>
          <p:cNvSpPr>
            <a:spLocks noGrp="1"/>
          </p:cNvSpPr>
          <p:nvPr>
            <p:ph sz="quarter" idx="14"/>
          </p:nvPr>
        </p:nvSpPr>
        <p:spPr>
          <a:xfrm>
            <a:off x="575733" y="1784742"/>
            <a:ext cx="11040535" cy="1520416"/>
          </a:xfrm>
        </p:spPr>
        <p:txBody>
          <a:bodyPr wrap="square">
            <a:spAutoFit/>
          </a:bodyPr>
          <a:lstStyle>
            <a:lvl1pPr marL="0" indent="0">
              <a:buNone/>
              <a:defRPr sz="1600">
                <a:latin typeface="+mn-ea"/>
                <a:ea typeface="+mn-ea"/>
              </a:defRPr>
            </a:lvl1pPr>
            <a:lvl2pPr marL="180975" indent="0">
              <a:buNone/>
              <a:tabLst/>
              <a:defRPr sz="1600">
                <a:latin typeface="+mn-ea"/>
                <a:ea typeface="+mn-ea"/>
              </a:defRPr>
            </a:lvl2pPr>
            <a:lvl3pPr marL="361950" indent="0">
              <a:buNone/>
              <a:tabLst/>
              <a:defRPr sz="1600">
                <a:latin typeface="+mn-ea"/>
                <a:ea typeface="+mn-ea"/>
              </a:defRPr>
            </a:lvl3pPr>
            <a:lvl4pPr marL="533400" indent="0">
              <a:buNone/>
              <a:defRPr sz="1600">
                <a:latin typeface="+mn-ea"/>
                <a:ea typeface="+mn-ea"/>
              </a:defRPr>
            </a:lvl4pPr>
            <a:lvl5pPr marL="715963" indent="0">
              <a:buNone/>
              <a:defRPr sz="1600">
                <a:latin typeface="+mn-ea"/>
                <a:ea typeface="+mn-ea"/>
              </a:defRPr>
            </a:lvl5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9" name="テキスト プレースホルダー 7">
            <a:extLst>
              <a:ext uri="{FF2B5EF4-FFF2-40B4-BE49-F238E27FC236}">
                <a16:creationId xmlns:a16="http://schemas.microsoft.com/office/drawing/2014/main" id="{7FC529E6-DC7C-4F1A-AEF6-9E0FDBA9223B}"/>
              </a:ext>
            </a:extLst>
          </p:cNvPr>
          <p:cNvSpPr>
            <a:spLocks noGrp="1"/>
          </p:cNvSpPr>
          <p:nvPr>
            <p:ph type="body" sz="quarter" idx="15" hasCustomPrompt="1"/>
          </p:nvPr>
        </p:nvSpPr>
        <p:spPr>
          <a:xfrm>
            <a:off x="7036343" y="236870"/>
            <a:ext cx="5138056" cy="563231"/>
          </a:xfrm>
        </p:spPr>
        <p:txBody>
          <a:bodyPr wrap="square">
            <a:spAutoFit/>
          </a:bodyPr>
          <a:lstStyle>
            <a:lvl1pPr marL="0" indent="0" algn="r">
              <a:buNone/>
              <a:defRPr sz="900">
                <a:latin typeface="+mn-ea"/>
                <a:ea typeface="+mn-ea"/>
              </a:defRPr>
            </a:lvl1pPr>
            <a:lvl2pPr marL="457200" indent="0">
              <a:buNone/>
              <a:defRPr sz="1600">
                <a:latin typeface="+mn-ea"/>
                <a:ea typeface="+mn-ea"/>
              </a:defRPr>
            </a:lvl2pPr>
            <a:lvl3pPr marL="914400" indent="0">
              <a:buNone/>
              <a:defRPr sz="1600">
                <a:latin typeface="+mn-ea"/>
                <a:ea typeface="+mn-ea"/>
              </a:defRPr>
            </a:lvl3pPr>
            <a:lvl4pPr marL="1371600" indent="0">
              <a:buNone/>
              <a:defRPr sz="1600">
                <a:latin typeface="+mn-ea"/>
                <a:ea typeface="+mn-ea"/>
              </a:defRPr>
            </a:lvl4pPr>
            <a:lvl5pPr marL="1828800" indent="0">
              <a:buNone/>
              <a:defRPr sz="1600">
                <a:latin typeface="+mn-ea"/>
                <a:ea typeface="+mn-ea"/>
              </a:defRPr>
            </a:lvl5pPr>
          </a:lstStyle>
          <a:p>
            <a:pPr lvl="0"/>
            <a:r>
              <a:rPr kumimoji="1" lang="en-US" altLang="ja-JP" dirty="0"/>
              <a:t>【</a:t>
            </a:r>
            <a:r>
              <a:rPr kumimoji="1" lang="ja-JP" altLang="en-US" dirty="0"/>
              <a:t>参照元</a:t>
            </a:r>
            <a:r>
              <a:rPr kumimoji="1" lang="en-US" altLang="ja-JP" dirty="0"/>
              <a:t>】</a:t>
            </a:r>
          </a:p>
          <a:p>
            <a:pPr lvl="0"/>
            <a:r>
              <a:rPr kumimoji="1" lang="en-US" altLang="ja-JP" dirty="0"/>
              <a:t>3-</a:t>
            </a:r>
            <a:r>
              <a:rPr kumimoji="1" lang="ja-JP" altLang="en-US" dirty="0"/>
              <a:t>分割確認ケーズホールディングス様</a:t>
            </a:r>
            <a:r>
              <a:rPr kumimoji="1" lang="en-US" altLang="ja-JP" dirty="0"/>
              <a:t>.xlsx</a:t>
            </a:r>
            <a:r>
              <a:rPr kumimoji="1" lang="ja-JP" altLang="en-US" dirty="0"/>
              <a:t>　　シート名：</a:t>
            </a:r>
            <a:r>
              <a:rPr kumimoji="1" lang="en-US" altLang="ja-JP" dirty="0"/>
              <a:t>1</a:t>
            </a:r>
          </a:p>
          <a:p>
            <a:pPr lvl="0"/>
            <a:r>
              <a:rPr kumimoji="1" lang="en-US" altLang="ja-JP" dirty="0"/>
              <a:t>20190730_</a:t>
            </a:r>
            <a:r>
              <a:rPr kumimoji="1" lang="ja-JP" altLang="en-US" dirty="0"/>
              <a:t>家電リモコン初期設定・</a:t>
            </a:r>
            <a:r>
              <a:rPr kumimoji="1" lang="en-US" altLang="ja-JP" dirty="0"/>
              <a:t>AI</a:t>
            </a:r>
            <a:r>
              <a:rPr kumimoji="1" lang="ja-JP" altLang="en-US" dirty="0"/>
              <a:t>設定  初期設定 マニュアル</a:t>
            </a:r>
            <a:r>
              <a:rPr kumimoji="1" lang="en-US" altLang="ja-JP" dirty="0"/>
              <a:t>.pdf</a:t>
            </a:r>
          </a:p>
        </p:txBody>
      </p:sp>
    </p:spTree>
    <p:extLst>
      <p:ext uri="{BB962C8B-B14F-4D97-AF65-F5344CB8AC3E}">
        <p14:creationId xmlns:p14="http://schemas.microsoft.com/office/powerpoint/2010/main" val="55754978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3" Type="http://schemas.openxmlformats.org/officeDocument/2006/relationships/slideLayout" Target="../slideLayouts/slideLayout12.xml"/><Relationship Id="rId7" Type="http://schemas.openxmlformats.org/officeDocument/2006/relationships/slideLayout" Target="../slideLayouts/slideLayout16.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image" Target="../media/image1.png"/><Relationship Id="rId5" Type="http://schemas.openxmlformats.org/officeDocument/2006/relationships/slideLayout" Target="../slideLayouts/slideLayout14.xml"/><Relationship Id="rId10" Type="http://schemas.openxmlformats.org/officeDocument/2006/relationships/theme" Target="../theme/theme2.xml"/><Relationship Id="rId4" Type="http://schemas.openxmlformats.org/officeDocument/2006/relationships/slideLayout" Target="../slideLayouts/slideLayout13.xml"/><Relationship Id="rId9"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正方形/長方形 8"/>
          <p:cNvSpPr/>
          <p:nvPr/>
        </p:nvSpPr>
        <p:spPr>
          <a:xfrm>
            <a:off x="0" y="6544734"/>
            <a:ext cx="12192000" cy="313267"/>
          </a:xfrm>
          <a:prstGeom prst="rect">
            <a:avLst/>
          </a:prstGeom>
          <a:solidFill>
            <a:srgbClr val="20256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800" b="1">
              <a:solidFill>
                <a:schemeClr val="bg1"/>
              </a:solidFill>
            </a:endParaRPr>
          </a:p>
        </p:txBody>
      </p:sp>
      <p:sp>
        <p:nvSpPr>
          <p:cNvPr id="2" name="タイトル プレースホルダー 1"/>
          <p:cNvSpPr>
            <a:spLocks noGrp="1"/>
          </p:cNvSpPr>
          <p:nvPr>
            <p:ph type="title"/>
          </p:nvPr>
        </p:nvSpPr>
        <p:spPr>
          <a:xfrm>
            <a:off x="345404" y="407406"/>
            <a:ext cx="11512163" cy="388990"/>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p:cNvSpPr>
            <a:spLocks noGrp="1"/>
          </p:cNvSpPr>
          <p:nvPr>
            <p:ph type="body" idx="1"/>
          </p:nvPr>
        </p:nvSpPr>
        <p:spPr>
          <a:xfrm>
            <a:off x="575734" y="908050"/>
            <a:ext cx="11040533" cy="4937744"/>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フッター プレースホルダー 4"/>
          <p:cNvSpPr>
            <a:spLocks noGrp="1"/>
          </p:cNvSpPr>
          <p:nvPr>
            <p:ph type="ftr" sz="quarter" idx="3"/>
          </p:nvPr>
        </p:nvSpPr>
        <p:spPr>
          <a:xfrm>
            <a:off x="8444093" y="6519334"/>
            <a:ext cx="3747911" cy="365125"/>
          </a:xfrm>
          <a:prstGeom prst="rect">
            <a:avLst/>
          </a:prstGeom>
        </p:spPr>
        <p:txBody>
          <a:bodyPr vert="horz" lIns="91440" tIns="45720" rIns="91440" bIns="45720" rtlCol="0" anchor="ctr"/>
          <a:lstStyle>
            <a:lvl1pPr algn="ctr">
              <a:defRPr sz="800">
                <a:solidFill>
                  <a:schemeClr val="bg1"/>
                </a:solidFill>
                <a:latin typeface="+mj-ea"/>
                <a:ea typeface="+mj-ea"/>
              </a:defRPr>
            </a:lvl1pPr>
          </a:lstStyle>
          <a:p>
            <a:r>
              <a:rPr lang="en-US" altLang="ja-JP" dirty="0"/>
              <a:t>Copyright (C) 2023 dbE.inc All Rights Reserved.</a:t>
            </a:r>
            <a:endParaRPr lang="ja-JP" altLang="en-US" dirty="0"/>
          </a:p>
        </p:txBody>
      </p:sp>
      <p:sp>
        <p:nvSpPr>
          <p:cNvPr id="6" name="スライド番号プレースホルダー 5"/>
          <p:cNvSpPr>
            <a:spLocks noGrp="1"/>
          </p:cNvSpPr>
          <p:nvPr>
            <p:ph type="sldNum" sz="quarter" idx="4"/>
          </p:nvPr>
        </p:nvSpPr>
        <p:spPr>
          <a:xfrm>
            <a:off x="5252699" y="6550754"/>
            <a:ext cx="1783644" cy="307247"/>
          </a:xfrm>
          <a:prstGeom prst="rect">
            <a:avLst/>
          </a:prstGeom>
        </p:spPr>
        <p:txBody>
          <a:bodyPr vert="horz" lIns="91440" tIns="45720" rIns="91440" bIns="45720" rtlCol="0" anchor="ctr"/>
          <a:lstStyle>
            <a:lvl1pPr algn="ctr">
              <a:defRPr sz="1000" b="1">
                <a:solidFill>
                  <a:schemeClr val="bg1"/>
                </a:solidFill>
              </a:defRPr>
            </a:lvl1pPr>
          </a:lstStyle>
          <a:p>
            <a:fld id="{0AF7E18D-A281-EF4E-83EF-D7811667EA6C}" type="slidenum">
              <a:rPr lang="ja-JP" altLang="en-US" smtClean="0"/>
              <a:pPr/>
              <a:t>‹#›</a:t>
            </a:fld>
            <a:endParaRPr lang="ja-JP" altLang="en-US"/>
          </a:p>
        </p:txBody>
      </p:sp>
      <p:pic>
        <p:nvPicPr>
          <p:cNvPr id="10" name="図 9" descr="dbe-logo.png"/>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231372" y="6616526"/>
            <a:ext cx="558800" cy="177974"/>
          </a:xfrm>
          <a:prstGeom prst="rect">
            <a:avLst/>
          </a:prstGeom>
        </p:spPr>
      </p:pic>
    </p:spTree>
    <p:extLst>
      <p:ext uri="{BB962C8B-B14F-4D97-AF65-F5344CB8AC3E}">
        <p14:creationId xmlns:p14="http://schemas.microsoft.com/office/powerpoint/2010/main" val="388176782"/>
      </p:ext>
    </p:extLst>
  </p:cSld>
  <p:clrMap bg1="lt1" tx1="dk1" bg2="lt2" tx2="dk2" accent1="accent1" accent2="accent2" accent3="accent3" accent4="accent4" accent5="accent5" accent6="accent6" hlink="hlink" folHlink="folHlink"/>
  <p:sldLayoutIdLst>
    <p:sldLayoutId id="2147483658" r:id="rId1"/>
    <p:sldLayoutId id="2147483649" r:id="rId2"/>
    <p:sldLayoutId id="2147483654" r:id="rId3"/>
    <p:sldLayoutId id="2147483660" r:id="rId4"/>
    <p:sldLayoutId id="2147483662" r:id="rId5"/>
    <p:sldLayoutId id="2147483661" r:id="rId6"/>
    <p:sldLayoutId id="2147483657" r:id="rId7"/>
    <p:sldLayoutId id="2147483664" r:id="rId8"/>
    <p:sldLayoutId id="2147483663" r:id="rId9"/>
  </p:sldLayoutIdLst>
  <p:hf hdr="0" dt="0"/>
  <p:txStyles>
    <p:titleStyle>
      <a:lvl1pPr algn="l" defTabSz="457200" rtl="0" eaLnBrk="1" latinLnBrk="0" hangingPunct="1">
        <a:spcBef>
          <a:spcPct val="0"/>
        </a:spcBef>
        <a:buNone/>
        <a:defRPr kumimoji="1" sz="2000" b="1" i="0" kern="1200">
          <a:solidFill>
            <a:srgbClr val="202569"/>
          </a:solidFill>
          <a:latin typeface="+mj-lt"/>
          <a:ea typeface="+mj-ea"/>
          <a:cs typeface="+mj-cs"/>
        </a:defRPr>
      </a:lvl1pPr>
    </p:titleStyle>
    <p:bodyStyle>
      <a:lvl1pPr marL="0" indent="0" algn="l" defTabSz="457200" rtl="0" eaLnBrk="1" latinLnBrk="0" hangingPunct="1">
        <a:spcBef>
          <a:spcPct val="20000"/>
        </a:spcBef>
        <a:buFont typeface="Arial"/>
        <a:buNone/>
        <a:defRPr kumimoji="1" sz="1400" kern="1200">
          <a:solidFill>
            <a:srgbClr val="202569"/>
          </a:solidFill>
          <a:latin typeface="+mn-ea"/>
          <a:ea typeface="+mn-ea"/>
          <a:cs typeface="+mn-cs"/>
        </a:defRPr>
      </a:lvl1pPr>
      <a:lvl2pPr marL="180975" indent="0" algn="l" defTabSz="457200" rtl="0" eaLnBrk="1" latinLnBrk="0" hangingPunct="1">
        <a:spcBef>
          <a:spcPct val="20000"/>
        </a:spcBef>
        <a:buFont typeface="Arial"/>
        <a:buNone/>
        <a:defRPr kumimoji="1" sz="1400" kern="1200">
          <a:solidFill>
            <a:srgbClr val="202569"/>
          </a:solidFill>
          <a:latin typeface="+mn-ea"/>
          <a:ea typeface="+mn-ea"/>
          <a:cs typeface="+mn-cs"/>
        </a:defRPr>
      </a:lvl2pPr>
      <a:lvl3pPr marL="361950" indent="0" algn="l" defTabSz="457200" rtl="0" eaLnBrk="1" latinLnBrk="0" hangingPunct="1">
        <a:spcBef>
          <a:spcPct val="20000"/>
        </a:spcBef>
        <a:buFont typeface="Arial"/>
        <a:buNone/>
        <a:defRPr kumimoji="1" sz="1400" kern="1200">
          <a:solidFill>
            <a:srgbClr val="202569"/>
          </a:solidFill>
          <a:latin typeface="+mn-ea"/>
          <a:ea typeface="+mn-ea"/>
          <a:cs typeface="+mn-cs"/>
        </a:defRPr>
      </a:lvl3pPr>
      <a:lvl4pPr marL="533400" indent="0" algn="l" defTabSz="457200" rtl="0" eaLnBrk="1" latinLnBrk="0" hangingPunct="1">
        <a:spcBef>
          <a:spcPct val="20000"/>
        </a:spcBef>
        <a:buFont typeface="Arial"/>
        <a:buNone/>
        <a:defRPr kumimoji="1" sz="1400" kern="1200">
          <a:solidFill>
            <a:srgbClr val="202569"/>
          </a:solidFill>
          <a:latin typeface="+mn-ea"/>
          <a:ea typeface="+mn-ea"/>
          <a:cs typeface="+mn-cs"/>
        </a:defRPr>
      </a:lvl4pPr>
      <a:lvl5pPr marL="715963" indent="0" algn="l" defTabSz="457200" rtl="0" eaLnBrk="1" latinLnBrk="0" hangingPunct="1">
        <a:spcBef>
          <a:spcPct val="20000"/>
        </a:spcBef>
        <a:buFont typeface="Arial"/>
        <a:buNone/>
        <a:defRPr kumimoji="1" sz="1400" kern="1200">
          <a:solidFill>
            <a:srgbClr val="202569"/>
          </a:solidFill>
          <a:latin typeface="+mn-ea"/>
          <a:ea typeface="+mn-ea"/>
          <a:cs typeface="+mn-cs"/>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p:bodyStyle>
    <p:otherStyle>
      <a:defPPr>
        <a:defRPr lang="ja-JP"/>
      </a:defPPr>
      <a:lvl1pPr marL="0" algn="l" defTabSz="457200" rtl="0" eaLnBrk="1" latinLnBrk="0" hangingPunct="1">
        <a:defRPr kumimoji="1" sz="1800" kern="1200">
          <a:solidFill>
            <a:schemeClr val="tx1"/>
          </a:solidFill>
          <a:latin typeface="+mn-lt"/>
          <a:ea typeface="+mn-ea"/>
          <a:cs typeface="+mn-cs"/>
        </a:defRPr>
      </a:lvl1pPr>
      <a:lvl2pPr marL="457200" algn="l" defTabSz="457200" rtl="0" eaLnBrk="1" latinLnBrk="0" hangingPunct="1">
        <a:defRPr kumimoji="1" sz="1800" kern="1200">
          <a:solidFill>
            <a:schemeClr val="tx1"/>
          </a:solidFill>
          <a:latin typeface="+mn-lt"/>
          <a:ea typeface="+mn-ea"/>
          <a:cs typeface="+mn-cs"/>
        </a:defRPr>
      </a:lvl2pPr>
      <a:lvl3pPr marL="914400" algn="l" defTabSz="457200" rtl="0" eaLnBrk="1" latinLnBrk="0" hangingPunct="1">
        <a:defRPr kumimoji="1" sz="1800" kern="1200">
          <a:solidFill>
            <a:schemeClr val="tx1"/>
          </a:solidFill>
          <a:latin typeface="+mn-lt"/>
          <a:ea typeface="+mn-ea"/>
          <a:cs typeface="+mn-cs"/>
        </a:defRPr>
      </a:lvl3pPr>
      <a:lvl4pPr marL="1371600" algn="l" defTabSz="457200" rtl="0" eaLnBrk="1" latinLnBrk="0" hangingPunct="1">
        <a:defRPr kumimoji="1" sz="1800" kern="1200">
          <a:solidFill>
            <a:schemeClr val="tx1"/>
          </a:solidFill>
          <a:latin typeface="+mn-lt"/>
          <a:ea typeface="+mn-ea"/>
          <a:cs typeface="+mn-cs"/>
        </a:defRPr>
      </a:lvl4pPr>
      <a:lvl5pPr marL="1828800" algn="l" defTabSz="457200" rtl="0" eaLnBrk="1" latinLnBrk="0" hangingPunct="1">
        <a:defRPr kumimoji="1" sz="1800" kern="1200">
          <a:solidFill>
            <a:schemeClr val="tx1"/>
          </a:solidFill>
          <a:latin typeface="+mn-lt"/>
          <a:ea typeface="+mn-ea"/>
          <a:cs typeface="+mn-cs"/>
        </a:defRPr>
      </a:lvl5pPr>
      <a:lvl6pPr marL="2286000" algn="l" defTabSz="457200" rtl="0" eaLnBrk="1" latinLnBrk="0" hangingPunct="1">
        <a:defRPr kumimoji="1" sz="1800" kern="1200">
          <a:solidFill>
            <a:schemeClr val="tx1"/>
          </a:solidFill>
          <a:latin typeface="+mn-lt"/>
          <a:ea typeface="+mn-ea"/>
          <a:cs typeface="+mn-cs"/>
        </a:defRPr>
      </a:lvl6pPr>
      <a:lvl7pPr marL="2743200" algn="l" defTabSz="457200" rtl="0" eaLnBrk="1" latinLnBrk="0" hangingPunct="1">
        <a:defRPr kumimoji="1" sz="1800" kern="1200">
          <a:solidFill>
            <a:schemeClr val="tx1"/>
          </a:solidFill>
          <a:latin typeface="+mn-lt"/>
          <a:ea typeface="+mn-ea"/>
          <a:cs typeface="+mn-cs"/>
        </a:defRPr>
      </a:lvl7pPr>
      <a:lvl8pPr marL="3200400" algn="l" defTabSz="457200" rtl="0" eaLnBrk="1" latinLnBrk="0" hangingPunct="1">
        <a:defRPr kumimoji="1" sz="1800" kern="1200">
          <a:solidFill>
            <a:schemeClr val="tx1"/>
          </a:solidFill>
          <a:latin typeface="+mn-lt"/>
          <a:ea typeface="+mn-ea"/>
          <a:cs typeface="+mn-cs"/>
        </a:defRPr>
      </a:lvl8pPr>
      <a:lvl9pPr marL="3657600" algn="l" defTabSz="457200" rtl="0" eaLnBrk="1" latinLnBrk="0" hangingPunct="1">
        <a:defRPr kumimoji="1"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211" userDrawn="1">
          <p15:clr>
            <a:srgbClr val="F26B43"/>
          </p15:clr>
        </p15:guide>
        <p15:guide id="3" pos="7469" userDrawn="1">
          <p15:clr>
            <a:srgbClr val="F26B43"/>
          </p15:clr>
        </p15:guide>
        <p15:guide id="4" orient="horz" pos="504" userDrawn="1">
          <p15:clr>
            <a:srgbClr val="F26B43"/>
          </p15:clr>
        </p15:guide>
        <p15:guide id="5" orient="horz" pos="3974" userDrawn="1">
          <p15:clr>
            <a:srgbClr val="F26B43"/>
          </p15:clr>
        </p15:guide>
        <p15:guide id="6" pos="3840" userDrawn="1">
          <p15:clr>
            <a:srgbClr val="F26B43"/>
          </p15:clr>
        </p15:guide>
        <p15:guide id="9" orient="horz" pos="572" userDrawn="1">
          <p15:clr>
            <a:srgbClr val="F26B43"/>
          </p15:clr>
        </p15:guide>
        <p15:guide id="10" orient="horz" pos="1321" userDrawn="1">
          <p15:clr>
            <a:srgbClr val="F26B43"/>
          </p15:clr>
        </p15:guide>
        <p15:guide id="11" pos="363" userDrawn="1">
          <p15:clr>
            <a:srgbClr val="F26B43"/>
          </p15:clr>
        </p15:guide>
        <p15:guide id="12" pos="7317"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正方形/長方形 8"/>
          <p:cNvSpPr/>
          <p:nvPr/>
        </p:nvSpPr>
        <p:spPr>
          <a:xfrm>
            <a:off x="0" y="6544734"/>
            <a:ext cx="12192000" cy="313267"/>
          </a:xfrm>
          <a:prstGeom prst="rect">
            <a:avLst/>
          </a:prstGeom>
          <a:solidFill>
            <a:srgbClr val="20256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800" b="1">
              <a:solidFill>
                <a:schemeClr val="bg1"/>
              </a:solidFill>
            </a:endParaRPr>
          </a:p>
        </p:txBody>
      </p:sp>
      <p:sp>
        <p:nvSpPr>
          <p:cNvPr id="2" name="タイトル プレースホルダー 1"/>
          <p:cNvSpPr>
            <a:spLocks noGrp="1"/>
          </p:cNvSpPr>
          <p:nvPr>
            <p:ph type="title"/>
          </p:nvPr>
        </p:nvSpPr>
        <p:spPr>
          <a:xfrm>
            <a:off x="345404" y="407406"/>
            <a:ext cx="11512163" cy="388990"/>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p:cNvSpPr>
            <a:spLocks noGrp="1"/>
          </p:cNvSpPr>
          <p:nvPr>
            <p:ph type="body" idx="1"/>
          </p:nvPr>
        </p:nvSpPr>
        <p:spPr>
          <a:xfrm>
            <a:off x="575734" y="908050"/>
            <a:ext cx="11040533" cy="4937744"/>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フッター プレースホルダー 4"/>
          <p:cNvSpPr>
            <a:spLocks noGrp="1"/>
          </p:cNvSpPr>
          <p:nvPr>
            <p:ph type="ftr" sz="quarter" idx="3"/>
          </p:nvPr>
        </p:nvSpPr>
        <p:spPr>
          <a:xfrm>
            <a:off x="8444093" y="6519334"/>
            <a:ext cx="3747911" cy="365125"/>
          </a:xfrm>
          <a:prstGeom prst="rect">
            <a:avLst/>
          </a:prstGeom>
        </p:spPr>
        <p:txBody>
          <a:bodyPr vert="horz" lIns="91440" tIns="45720" rIns="91440" bIns="45720" rtlCol="0" anchor="ctr"/>
          <a:lstStyle>
            <a:lvl1pPr algn="ctr">
              <a:defRPr sz="800">
                <a:solidFill>
                  <a:schemeClr val="bg1"/>
                </a:solidFill>
                <a:latin typeface="+mj-ea"/>
                <a:ea typeface="+mj-ea"/>
              </a:defRPr>
            </a:lvl1pPr>
          </a:lstStyle>
          <a:p>
            <a:r>
              <a:rPr lang="en-US" altLang="ja-JP" dirty="0"/>
              <a:t>Copyright (C) 2023 dbE.inc All Rights Reserved.</a:t>
            </a:r>
            <a:endParaRPr lang="ja-JP" altLang="en-US" dirty="0"/>
          </a:p>
        </p:txBody>
      </p:sp>
      <p:sp>
        <p:nvSpPr>
          <p:cNvPr id="6" name="スライド番号プレースホルダー 5"/>
          <p:cNvSpPr>
            <a:spLocks noGrp="1"/>
          </p:cNvSpPr>
          <p:nvPr>
            <p:ph type="sldNum" sz="quarter" idx="4"/>
          </p:nvPr>
        </p:nvSpPr>
        <p:spPr>
          <a:xfrm>
            <a:off x="5252699" y="6550754"/>
            <a:ext cx="1783644" cy="307247"/>
          </a:xfrm>
          <a:prstGeom prst="rect">
            <a:avLst/>
          </a:prstGeom>
        </p:spPr>
        <p:txBody>
          <a:bodyPr vert="horz" lIns="91440" tIns="45720" rIns="91440" bIns="45720" rtlCol="0" anchor="ctr"/>
          <a:lstStyle>
            <a:lvl1pPr algn="ctr">
              <a:defRPr sz="1000" b="1">
                <a:solidFill>
                  <a:schemeClr val="bg1"/>
                </a:solidFill>
              </a:defRPr>
            </a:lvl1pPr>
          </a:lstStyle>
          <a:p>
            <a:fld id="{0AF7E18D-A281-EF4E-83EF-D7811667EA6C}" type="slidenum">
              <a:rPr lang="ja-JP" altLang="en-US" smtClean="0"/>
              <a:pPr/>
              <a:t>‹#›</a:t>
            </a:fld>
            <a:endParaRPr lang="ja-JP" altLang="en-US"/>
          </a:p>
        </p:txBody>
      </p:sp>
      <p:pic>
        <p:nvPicPr>
          <p:cNvPr id="10" name="図 9" descr="dbe-logo.png"/>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231372" y="6616526"/>
            <a:ext cx="558800" cy="177974"/>
          </a:xfrm>
          <a:prstGeom prst="rect">
            <a:avLst/>
          </a:prstGeom>
        </p:spPr>
      </p:pic>
    </p:spTree>
    <p:extLst>
      <p:ext uri="{BB962C8B-B14F-4D97-AF65-F5344CB8AC3E}">
        <p14:creationId xmlns:p14="http://schemas.microsoft.com/office/powerpoint/2010/main" val="2596581341"/>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Lst>
  <p:hf hdr="0" dt="0"/>
  <p:txStyles>
    <p:titleStyle>
      <a:lvl1pPr algn="l" defTabSz="457200" rtl="0" eaLnBrk="1" latinLnBrk="0" hangingPunct="1">
        <a:spcBef>
          <a:spcPct val="0"/>
        </a:spcBef>
        <a:buNone/>
        <a:defRPr kumimoji="1" sz="2000" b="1" i="0" kern="1200">
          <a:solidFill>
            <a:srgbClr val="202569"/>
          </a:solidFill>
          <a:latin typeface="+mj-lt"/>
          <a:ea typeface="+mj-ea"/>
          <a:cs typeface="+mj-cs"/>
        </a:defRPr>
      </a:lvl1pPr>
    </p:titleStyle>
    <p:bodyStyle>
      <a:lvl1pPr marL="0" indent="0" algn="l" defTabSz="457200" rtl="0" eaLnBrk="1" latinLnBrk="0" hangingPunct="1">
        <a:spcBef>
          <a:spcPct val="20000"/>
        </a:spcBef>
        <a:buFont typeface="Arial"/>
        <a:buNone/>
        <a:defRPr kumimoji="1" sz="1400" kern="1200">
          <a:solidFill>
            <a:srgbClr val="202569"/>
          </a:solidFill>
          <a:latin typeface="+mn-ea"/>
          <a:ea typeface="+mn-ea"/>
          <a:cs typeface="+mn-cs"/>
        </a:defRPr>
      </a:lvl1pPr>
      <a:lvl2pPr marL="180975" indent="0" algn="l" defTabSz="457200" rtl="0" eaLnBrk="1" latinLnBrk="0" hangingPunct="1">
        <a:spcBef>
          <a:spcPct val="20000"/>
        </a:spcBef>
        <a:buFont typeface="Arial"/>
        <a:buNone/>
        <a:defRPr kumimoji="1" sz="1400" kern="1200">
          <a:solidFill>
            <a:srgbClr val="202569"/>
          </a:solidFill>
          <a:latin typeface="+mn-ea"/>
          <a:ea typeface="+mn-ea"/>
          <a:cs typeface="+mn-cs"/>
        </a:defRPr>
      </a:lvl2pPr>
      <a:lvl3pPr marL="361950" indent="0" algn="l" defTabSz="457200" rtl="0" eaLnBrk="1" latinLnBrk="0" hangingPunct="1">
        <a:spcBef>
          <a:spcPct val="20000"/>
        </a:spcBef>
        <a:buFont typeface="Arial"/>
        <a:buNone/>
        <a:defRPr kumimoji="1" sz="1400" kern="1200">
          <a:solidFill>
            <a:srgbClr val="202569"/>
          </a:solidFill>
          <a:latin typeface="+mn-ea"/>
          <a:ea typeface="+mn-ea"/>
          <a:cs typeface="+mn-cs"/>
        </a:defRPr>
      </a:lvl3pPr>
      <a:lvl4pPr marL="533400" indent="0" algn="l" defTabSz="457200" rtl="0" eaLnBrk="1" latinLnBrk="0" hangingPunct="1">
        <a:spcBef>
          <a:spcPct val="20000"/>
        </a:spcBef>
        <a:buFont typeface="Arial"/>
        <a:buNone/>
        <a:defRPr kumimoji="1" sz="1400" kern="1200">
          <a:solidFill>
            <a:srgbClr val="202569"/>
          </a:solidFill>
          <a:latin typeface="+mn-ea"/>
          <a:ea typeface="+mn-ea"/>
          <a:cs typeface="+mn-cs"/>
        </a:defRPr>
      </a:lvl4pPr>
      <a:lvl5pPr marL="715963" indent="0" algn="l" defTabSz="457200" rtl="0" eaLnBrk="1" latinLnBrk="0" hangingPunct="1">
        <a:spcBef>
          <a:spcPct val="20000"/>
        </a:spcBef>
        <a:buFont typeface="Arial"/>
        <a:buNone/>
        <a:defRPr kumimoji="1" sz="1400" kern="1200">
          <a:solidFill>
            <a:srgbClr val="202569"/>
          </a:solidFill>
          <a:latin typeface="+mn-ea"/>
          <a:ea typeface="+mn-ea"/>
          <a:cs typeface="+mn-cs"/>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p:bodyStyle>
    <p:otherStyle>
      <a:defPPr>
        <a:defRPr lang="ja-JP"/>
      </a:defPPr>
      <a:lvl1pPr marL="0" algn="l" defTabSz="457200" rtl="0" eaLnBrk="1" latinLnBrk="0" hangingPunct="1">
        <a:defRPr kumimoji="1" sz="1800" kern="1200">
          <a:solidFill>
            <a:schemeClr val="tx1"/>
          </a:solidFill>
          <a:latin typeface="+mn-lt"/>
          <a:ea typeface="+mn-ea"/>
          <a:cs typeface="+mn-cs"/>
        </a:defRPr>
      </a:lvl1pPr>
      <a:lvl2pPr marL="457200" algn="l" defTabSz="457200" rtl="0" eaLnBrk="1" latinLnBrk="0" hangingPunct="1">
        <a:defRPr kumimoji="1" sz="1800" kern="1200">
          <a:solidFill>
            <a:schemeClr val="tx1"/>
          </a:solidFill>
          <a:latin typeface="+mn-lt"/>
          <a:ea typeface="+mn-ea"/>
          <a:cs typeface="+mn-cs"/>
        </a:defRPr>
      </a:lvl2pPr>
      <a:lvl3pPr marL="914400" algn="l" defTabSz="457200" rtl="0" eaLnBrk="1" latinLnBrk="0" hangingPunct="1">
        <a:defRPr kumimoji="1" sz="1800" kern="1200">
          <a:solidFill>
            <a:schemeClr val="tx1"/>
          </a:solidFill>
          <a:latin typeface="+mn-lt"/>
          <a:ea typeface="+mn-ea"/>
          <a:cs typeface="+mn-cs"/>
        </a:defRPr>
      </a:lvl3pPr>
      <a:lvl4pPr marL="1371600" algn="l" defTabSz="457200" rtl="0" eaLnBrk="1" latinLnBrk="0" hangingPunct="1">
        <a:defRPr kumimoji="1" sz="1800" kern="1200">
          <a:solidFill>
            <a:schemeClr val="tx1"/>
          </a:solidFill>
          <a:latin typeface="+mn-lt"/>
          <a:ea typeface="+mn-ea"/>
          <a:cs typeface="+mn-cs"/>
        </a:defRPr>
      </a:lvl4pPr>
      <a:lvl5pPr marL="1828800" algn="l" defTabSz="457200" rtl="0" eaLnBrk="1" latinLnBrk="0" hangingPunct="1">
        <a:defRPr kumimoji="1" sz="1800" kern="1200">
          <a:solidFill>
            <a:schemeClr val="tx1"/>
          </a:solidFill>
          <a:latin typeface="+mn-lt"/>
          <a:ea typeface="+mn-ea"/>
          <a:cs typeface="+mn-cs"/>
        </a:defRPr>
      </a:lvl5pPr>
      <a:lvl6pPr marL="2286000" algn="l" defTabSz="457200" rtl="0" eaLnBrk="1" latinLnBrk="0" hangingPunct="1">
        <a:defRPr kumimoji="1" sz="1800" kern="1200">
          <a:solidFill>
            <a:schemeClr val="tx1"/>
          </a:solidFill>
          <a:latin typeface="+mn-lt"/>
          <a:ea typeface="+mn-ea"/>
          <a:cs typeface="+mn-cs"/>
        </a:defRPr>
      </a:lvl6pPr>
      <a:lvl7pPr marL="2743200" algn="l" defTabSz="457200" rtl="0" eaLnBrk="1" latinLnBrk="0" hangingPunct="1">
        <a:defRPr kumimoji="1" sz="1800" kern="1200">
          <a:solidFill>
            <a:schemeClr val="tx1"/>
          </a:solidFill>
          <a:latin typeface="+mn-lt"/>
          <a:ea typeface="+mn-ea"/>
          <a:cs typeface="+mn-cs"/>
        </a:defRPr>
      </a:lvl7pPr>
      <a:lvl8pPr marL="3200400" algn="l" defTabSz="457200" rtl="0" eaLnBrk="1" latinLnBrk="0" hangingPunct="1">
        <a:defRPr kumimoji="1" sz="1800" kern="1200">
          <a:solidFill>
            <a:schemeClr val="tx1"/>
          </a:solidFill>
          <a:latin typeface="+mn-lt"/>
          <a:ea typeface="+mn-ea"/>
          <a:cs typeface="+mn-cs"/>
        </a:defRPr>
      </a:lvl8pPr>
      <a:lvl9pPr marL="3657600" algn="l" defTabSz="457200" rtl="0" eaLnBrk="1" latinLnBrk="0" hangingPunct="1">
        <a:defRPr kumimoji="1"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211">
          <p15:clr>
            <a:srgbClr val="F26B43"/>
          </p15:clr>
        </p15:guide>
        <p15:guide id="3" pos="7469">
          <p15:clr>
            <a:srgbClr val="F26B43"/>
          </p15:clr>
        </p15:guide>
        <p15:guide id="4" orient="horz" pos="504">
          <p15:clr>
            <a:srgbClr val="F26B43"/>
          </p15:clr>
        </p15:guide>
        <p15:guide id="5" orient="horz" pos="3974">
          <p15:clr>
            <a:srgbClr val="F26B43"/>
          </p15:clr>
        </p15:guide>
        <p15:guide id="6" pos="3840">
          <p15:clr>
            <a:srgbClr val="F26B43"/>
          </p15:clr>
        </p15:guide>
        <p15:guide id="9" orient="horz" pos="572">
          <p15:clr>
            <a:srgbClr val="F26B43"/>
          </p15:clr>
        </p15:guide>
        <p15:guide id="10" orient="horz" pos="1321">
          <p15:clr>
            <a:srgbClr val="F26B43"/>
          </p15:clr>
        </p15:guide>
        <p15:guide id="11" pos="363">
          <p15:clr>
            <a:srgbClr val="F26B43"/>
          </p15:clr>
        </p15:guide>
        <p15:guide id="12" pos="7317">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image" Target="../media/image34.png"/><Relationship Id="rId3" Type="http://schemas.openxmlformats.org/officeDocument/2006/relationships/image" Target="../media/image3.png"/><Relationship Id="rId7" Type="http://schemas.openxmlformats.org/officeDocument/2006/relationships/image" Target="../media/image11.png"/><Relationship Id="rId12"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9.png"/><Relationship Id="rId11" Type="http://schemas.openxmlformats.org/officeDocument/2006/relationships/image" Target="../media/image7.png"/><Relationship Id="rId5" Type="http://schemas.openxmlformats.org/officeDocument/2006/relationships/image" Target="../media/image33.png"/><Relationship Id="rId10" Type="http://schemas.openxmlformats.org/officeDocument/2006/relationships/image" Target="../media/image6.png"/><Relationship Id="rId4" Type="http://schemas.openxmlformats.org/officeDocument/2006/relationships/image" Target="../media/image32.png"/><Relationship Id="rId9" Type="http://schemas.openxmlformats.org/officeDocument/2006/relationships/image" Target="../media/image5.svg"/></Relationships>
</file>

<file path=ppt/slides/_rels/slide14.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png"/><Relationship Id="rId7"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35.png"/><Relationship Id="rId5" Type="http://schemas.openxmlformats.org/officeDocument/2006/relationships/image" Target="../media/image34.png"/><Relationship Id="rId10" Type="http://schemas.openxmlformats.org/officeDocument/2006/relationships/image" Target="../media/image13.png"/><Relationship Id="rId4" Type="http://schemas.openxmlformats.org/officeDocument/2006/relationships/image" Target="../media/image9.png"/><Relationship Id="rId9" Type="http://schemas.openxmlformats.org/officeDocument/2006/relationships/image" Target="../media/image12.png"/></Relationships>
</file>

<file path=ppt/slides/_rels/slide15.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3.png"/><Relationship Id="rId7" Type="http://schemas.openxmlformats.org/officeDocument/2006/relationships/image" Target="../media/image12.png"/><Relationship Id="rId12" Type="http://schemas.openxmlformats.org/officeDocument/2006/relationships/image" Target="../media/image33.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36.png"/><Relationship Id="rId11" Type="http://schemas.openxmlformats.org/officeDocument/2006/relationships/image" Target="../media/image32.png"/><Relationship Id="rId5" Type="http://schemas.openxmlformats.org/officeDocument/2006/relationships/image" Target="../media/image11.png"/><Relationship Id="rId10" Type="http://schemas.openxmlformats.org/officeDocument/2006/relationships/image" Target="../media/image37.png"/><Relationship Id="rId4" Type="http://schemas.openxmlformats.org/officeDocument/2006/relationships/image" Target="../media/image35.png"/><Relationship Id="rId9" Type="http://schemas.openxmlformats.org/officeDocument/2006/relationships/image" Target="../media/image9.png"/></Relationships>
</file>

<file path=ppt/slides/_rels/slide16.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46.png"/><Relationship Id="rId18" Type="http://schemas.openxmlformats.org/officeDocument/2006/relationships/image" Target="../media/image51.jpeg"/><Relationship Id="rId26" Type="http://schemas.openxmlformats.org/officeDocument/2006/relationships/image" Target="../media/image54.jpeg"/><Relationship Id="rId3" Type="http://schemas.openxmlformats.org/officeDocument/2006/relationships/image" Target="../media/image3.png"/><Relationship Id="rId21" Type="http://schemas.openxmlformats.org/officeDocument/2006/relationships/image" Target="../media/image5.svg"/><Relationship Id="rId7" Type="http://schemas.openxmlformats.org/officeDocument/2006/relationships/image" Target="../media/image9.png"/><Relationship Id="rId12" Type="http://schemas.openxmlformats.org/officeDocument/2006/relationships/image" Target="../media/image45.svg"/><Relationship Id="rId17" Type="http://schemas.openxmlformats.org/officeDocument/2006/relationships/image" Target="../media/image50.svg"/><Relationship Id="rId25" Type="http://schemas.openxmlformats.org/officeDocument/2006/relationships/image" Target="../media/image53.png"/><Relationship Id="rId2" Type="http://schemas.openxmlformats.org/officeDocument/2006/relationships/notesSlide" Target="../notesSlides/notesSlide6.xml"/><Relationship Id="rId16" Type="http://schemas.openxmlformats.org/officeDocument/2006/relationships/image" Target="../media/image49.png"/><Relationship Id="rId20" Type="http://schemas.openxmlformats.org/officeDocument/2006/relationships/image" Target="../media/image4.png"/><Relationship Id="rId1" Type="http://schemas.openxmlformats.org/officeDocument/2006/relationships/slideLayout" Target="../slideLayouts/slideLayout3.xml"/><Relationship Id="rId6" Type="http://schemas.openxmlformats.org/officeDocument/2006/relationships/image" Target="../media/image40.svg"/><Relationship Id="rId11" Type="http://schemas.openxmlformats.org/officeDocument/2006/relationships/image" Target="../media/image44.png"/><Relationship Id="rId24" Type="http://schemas.openxmlformats.org/officeDocument/2006/relationships/image" Target="../media/image8.png"/><Relationship Id="rId5" Type="http://schemas.openxmlformats.org/officeDocument/2006/relationships/image" Target="../media/image39.png"/><Relationship Id="rId15" Type="http://schemas.openxmlformats.org/officeDocument/2006/relationships/image" Target="../media/image48.png"/><Relationship Id="rId23" Type="http://schemas.openxmlformats.org/officeDocument/2006/relationships/image" Target="../media/image7.png"/><Relationship Id="rId10" Type="http://schemas.openxmlformats.org/officeDocument/2006/relationships/image" Target="../media/image43.png"/><Relationship Id="rId19" Type="http://schemas.openxmlformats.org/officeDocument/2006/relationships/image" Target="../media/image52.png"/><Relationship Id="rId4" Type="http://schemas.openxmlformats.org/officeDocument/2006/relationships/image" Target="../media/image38.png"/><Relationship Id="rId9" Type="http://schemas.openxmlformats.org/officeDocument/2006/relationships/image" Target="../media/image42.svg"/><Relationship Id="rId14" Type="http://schemas.openxmlformats.org/officeDocument/2006/relationships/image" Target="../media/image47.png"/><Relationship Id="rId22" Type="http://schemas.openxmlformats.org/officeDocument/2006/relationships/image" Target="../media/image6.png"/></Relationships>
</file>

<file path=ppt/slides/_rels/slide17.xml.rels><?xml version="1.0" encoding="UTF-8" standalone="yes"?>
<Relationships xmlns="http://schemas.openxmlformats.org/package/2006/relationships"><Relationship Id="rId8" Type="http://schemas.openxmlformats.org/officeDocument/2006/relationships/image" Target="../media/image58.png"/><Relationship Id="rId13" Type="http://schemas.openxmlformats.org/officeDocument/2006/relationships/image" Target="../media/image63.png"/><Relationship Id="rId3" Type="http://schemas.openxmlformats.org/officeDocument/2006/relationships/image" Target="../media/image56.png"/><Relationship Id="rId7" Type="http://schemas.openxmlformats.org/officeDocument/2006/relationships/image" Target="../media/image37.png"/><Relationship Id="rId12" Type="http://schemas.openxmlformats.org/officeDocument/2006/relationships/image" Target="../media/image62.png"/><Relationship Id="rId2" Type="http://schemas.openxmlformats.org/officeDocument/2006/relationships/image" Target="../media/image55.png"/><Relationship Id="rId1" Type="http://schemas.openxmlformats.org/officeDocument/2006/relationships/slideLayout" Target="../slideLayouts/slideLayout3.xml"/><Relationship Id="rId6" Type="http://schemas.openxmlformats.org/officeDocument/2006/relationships/image" Target="../media/image31.png"/><Relationship Id="rId11" Type="http://schemas.openxmlformats.org/officeDocument/2006/relationships/image" Target="../media/image61.png"/><Relationship Id="rId5" Type="http://schemas.openxmlformats.org/officeDocument/2006/relationships/image" Target="../media/image9.png"/><Relationship Id="rId10" Type="http://schemas.openxmlformats.org/officeDocument/2006/relationships/image" Target="../media/image60.png"/><Relationship Id="rId4" Type="http://schemas.openxmlformats.org/officeDocument/2006/relationships/image" Target="../media/image57.svg"/><Relationship Id="rId9" Type="http://schemas.openxmlformats.org/officeDocument/2006/relationships/image" Target="../media/image59.png"/><Relationship Id="rId14" Type="http://schemas.openxmlformats.org/officeDocument/2006/relationships/image" Target="../media/image64.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66.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67.png"/><Relationship Id="rId7" Type="http://schemas.openxmlformats.org/officeDocument/2006/relationships/image" Target="../media/image69.png"/><Relationship Id="rId12" Type="http://schemas.openxmlformats.org/officeDocument/2006/relationships/image" Target="../media/image36.pn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68.png"/><Relationship Id="rId11" Type="http://schemas.openxmlformats.org/officeDocument/2006/relationships/image" Target="../media/image11.png"/><Relationship Id="rId5" Type="http://schemas.openxmlformats.org/officeDocument/2006/relationships/image" Target="../media/image33.png"/><Relationship Id="rId10" Type="http://schemas.openxmlformats.org/officeDocument/2006/relationships/image" Target="../media/image59.png"/><Relationship Id="rId4" Type="http://schemas.openxmlformats.org/officeDocument/2006/relationships/image" Target="../media/image32.png"/><Relationship Id="rId9" Type="http://schemas.openxmlformats.org/officeDocument/2006/relationships/image" Target="../media/image70.png"/></Relationships>
</file>

<file path=ppt/slides/_rels/slide22.xml.rels><?xml version="1.0" encoding="UTF-8" standalone="yes"?>
<Relationships xmlns="http://schemas.openxmlformats.org/package/2006/relationships"><Relationship Id="rId8" Type="http://schemas.openxmlformats.org/officeDocument/2006/relationships/image" Target="../media/image59.png"/><Relationship Id="rId13"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37.png"/><Relationship Id="rId12" Type="http://schemas.openxmlformats.org/officeDocument/2006/relationships/image" Target="../media/image70.png"/><Relationship Id="rId17" Type="http://schemas.openxmlformats.org/officeDocument/2006/relationships/image" Target="../media/image40.svg"/><Relationship Id="rId2" Type="http://schemas.openxmlformats.org/officeDocument/2006/relationships/notesSlide" Target="../notesSlides/notesSlide11.xml"/><Relationship Id="rId16" Type="http://schemas.openxmlformats.org/officeDocument/2006/relationships/image" Target="../media/image39.png"/><Relationship Id="rId1" Type="http://schemas.openxmlformats.org/officeDocument/2006/relationships/slideLayout" Target="../slideLayouts/slideLayout3.xml"/><Relationship Id="rId6" Type="http://schemas.openxmlformats.org/officeDocument/2006/relationships/image" Target="../media/image69.png"/><Relationship Id="rId11" Type="http://schemas.openxmlformats.org/officeDocument/2006/relationships/image" Target="../media/image68.png"/><Relationship Id="rId5" Type="http://schemas.openxmlformats.org/officeDocument/2006/relationships/image" Target="../media/image67.png"/><Relationship Id="rId15" Type="http://schemas.openxmlformats.org/officeDocument/2006/relationships/image" Target="../media/image12.png"/><Relationship Id="rId10" Type="http://schemas.openxmlformats.org/officeDocument/2006/relationships/image" Target="../media/image33.png"/><Relationship Id="rId4" Type="http://schemas.openxmlformats.org/officeDocument/2006/relationships/image" Target="../media/image5.svg"/><Relationship Id="rId9" Type="http://schemas.openxmlformats.org/officeDocument/2006/relationships/image" Target="../media/image32.png"/><Relationship Id="rId14" Type="http://schemas.openxmlformats.org/officeDocument/2006/relationships/image" Target="../media/image11.png"/></Relationships>
</file>

<file path=ppt/slides/_rels/slide23.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image" Target="../media/image73.svg"/><Relationship Id="rId18" Type="http://schemas.openxmlformats.org/officeDocument/2006/relationships/image" Target="../media/image48.png"/><Relationship Id="rId3" Type="http://schemas.openxmlformats.org/officeDocument/2006/relationships/image" Target="../media/image71.png"/><Relationship Id="rId7" Type="http://schemas.openxmlformats.org/officeDocument/2006/relationships/image" Target="../media/image38.png"/><Relationship Id="rId12" Type="http://schemas.openxmlformats.org/officeDocument/2006/relationships/image" Target="../media/image72.png"/><Relationship Id="rId17" Type="http://schemas.openxmlformats.org/officeDocument/2006/relationships/image" Target="../media/image5.svg"/><Relationship Id="rId2" Type="http://schemas.openxmlformats.org/officeDocument/2006/relationships/notesSlide" Target="../notesSlides/notesSlide12.xml"/><Relationship Id="rId16" Type="http://schemas.openxmlformats.org/officeDocument/2006/relationships/image" Target="../media/image4.png"/><Relationship Id="rId1" Type="http://schemas.openxmlformats.org/officeDocument/2006/relationships/slideLayout" Target="../slideLayouts/slideLayout3.xml"/><Relationship Id="rId6" Type="http://schemas.openxmlformats.org/officeDocument/2006/relationships/image" Target="../media/image12.png"/><Relationship Id="rId11" Type="http://schemas.openxmlformats.org/officeDocument/2006/relationships/image" Target="../media/image68.png"/><Relationship Id="rId5" Type="http://schemas.openxmlformats.org/officeDocument/2006/relationships/image" Target="../media/image11.png"/><Relationship Id="rId15" Type="http://schemas.openxmlformats.org/officeDocument/2006/relationships/image" Target="../media/image53.png"/><Relationship Id="rId10" Type="http://schemas.openxmlformats.org/officeDocument/2006/relationships/image" Target="../media/image33.png"/><Relationship Id="rId4" Type="http://schemas.openxmlformats.org/officeDocument/2006/relationships/image" Target="../media/image37.png"/><Relationship Id="rId9" Type="http://schemas.openxmlformats.org/officeDocument/2006/relationships/image" Target="../media/image40.svg"/><Relationship Id="rId14" Type="http://schemas.openxmlformats.org/officeDocument/2006/relationships/image" Target="../media/image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15.png"/><Relationship Id="rId5" Type="http://schemas.openxmlformats.org/officeDocument/2006/relationships/image" Target="../media/image76.png"/><Relationship Id="rId4" Type="http://schemas.openxmlformats.org/officeDocument/2006/relationships/image" Target="../media/image75.png"/></Relationships>
</file>

<file path=ppt/slides/_rels/slide2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4.xml"/><Relationship Id="rId1" Type="http://schemas.openxmlformats.org/officeDocument/2006/relationships/slideLayout" Target="../slideLayouts/slideLayout3.xml"/><Relationship Id="rId5" Type="http://schemas.openxmlformats.org/officeDocument/2006/relationships/image" Target="../media/image79.png"/><Relationship Id="rId4" Type="http://schemas.openxmlformats.org/officeDocument/2006/relationships/image" Target="../media/image78.png"/></Relationships>
</file>

<file path=ppt/slides/_rels/slide2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5.xml"/><Relationship Id="rId1" Type="http://schemas.openxmlformats.org/officeDocument/2006/relationships/slideLayout" Target="../slideLayouts/slideLayout3.xml"/><Relationship Id="rId5" Type="http://schemas.openxmlformats.org/officeDocument/2006/relationships/image" Target="../media/image82.png"/><Relationship Id="rId4" Type="http://schemas.openxmlformats.org/officeDocument/2006/relationships/image" Target="../media/image81.png"/></Relationships>
</file>

<file path=ppt/slides/_rels/slide2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3.xml"/><Relationship Id="rId5" Type="http://schemas.openxmlformats.org/officeDocument/2006/relationships/image" Target="../media/image79.png"/><Relationship Id="rId4" Type="http://schemas.openxmlformats.org/officeDocument/2006/relationships/image" Target="../media/image85.png"/></Relationships>
</file>

<file path=ppt/slides/_rels/slide29.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3.xml"/><Relationship Id="rId5" Type="http://schemas.openxmlformats.org/officeDocument/2006/relationships/image" Target="../media/image89.png"/><Relationship Id="rId4" Type="http://schemas.openxmlformats.org/officeDocument/2006/relationships/image" Target="../media/image8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59.png"/><Relationship Id="rId7" Type="http://schemas.openxmlformats.org/officeDocument/2006/relationships/image" Target="../media/image93.png"/><Relationship Id="rId2" Type="http://schemas.openxmlformats.org/officeDocument/2006/relationships/image" Target="../media/image90.png"/><Relationship Id="rId1" Type="http://schemas.openxmlformats.org/officeDocument/2006/relationships/slideLayout" Target="../slideLayouts/slideLayout12.xml"/><Relationship Id="rId6" Type="http://schemas.openxmlformats.org/officeDocument/2006/relationships/image" Target="../media/image92.png"/><Relationship Id="rId11" Type="http://schemas.openxmlformats.org/officeDocument/2006/relationships/image" Target="../media/image95.png"/><Relationship Id="rId5" Type="http://schemas.openxmlformats.org/officeDocument/2006/relationships/image" Target="../media/image61.png"/><Relationship Id="rId10" Type="http://schemas.openxmlformats.org/officeDocument/2006/relationships/image" Target="../media/image94.png"/><Relationship Id="rId4" Type="http://schemas.openxmlformats.org/officeDocument/2006/relationships/image" Target="../media/image91.png"/><Relationship Id="rId9" Type="http://schemas.openxmlformats.org/officeDocument/2006/relationships/image" Target="../media/image60.png"/></Relationships>
</file>

<file path=ppt/slides/_rels/slide32.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image" Target="../media/image4.png"/><Relationship Id="rId7" Type="http://schemas.openxmlformats.org/officeDocument/2006/relationships/image" Target="../media/image21.png"/><Relationship Id="rId2" Type="http://schemas.openxmlformats.org/officeDocument/2006/relationships/image" Target="../media/image95.png"/><Relationship Id="rId1" Type="http://schemas.openxmlformats.org/officeDocument/2006/relationships/slideLayout" Target="../slideLayouts/slideLayout3.xml"/><Relationship Id="rId6" Type="http://schemas.openxmlformats.org/officeDocument/2006/relationships/image" Target="../media/image96.png"/><Relationship Id="rId5" Type="http://schemas.openxmlformats.org/officeDocument/2006/relationships/image" Target="../media/image9.png"/><Relationship Id="rId4" Type="http://schemas.openxmlformats.org/officeDocument/2006/relationships/image" Target="../media/image5.svg"/><Relationship Id="rId9" Type="http://schemas.openxmlformats.org/officeDocument/2006/relationships/image" Target="../media/image98.svg"/></Relationships>
</file>

<file path=ppt/slides/_rels/slide33.xml.rels><?xml version="1.0" encoding="UTF-8" standalone="yes"?>
<Relationships xmlns="http://schemas.openxmlformats.org/package/2006/relationships"><Relationship Id="rId8" Type="http://schemas.openxmlformats.org/officeDocument/2006/relationships/image" Target="../media/image102.png"/><Relationship Id="rId13" Type="http://schemas.openxmlformats.org/officeDocument/2006/relationships/image" Target="../media/image104.png"/><Relationship Id="rId3" Type="http://schemas.openxmlformats.org/officeDocument/2006/relationships/image" Target="../media/image99.png"/><Relationship Id="rId7" Type="http://schemas.openxmlformats.org/officeDocument/2006/relationships/image" Target="../media/image6.png"/><Relationship Id="rId12"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9.png"/><Relationship Id="rId11" Type="http://schemas.openxmlformats.org/officeDocument/2006/relationships/image" Target="../media/image98.svg"/><Relationship Id="rId5" Type="http://schemas.openxmlformats.org/officeDocument/2006/relationships/image" Target="../media/image101.svg"/><Relationship Id="rId10" Type="http://schemas.openxmlformats.org/officeDocument/2006/relationships/image" Target="../media/image97.png"/><Relationship Id="rId4" Type="http://schemas.openxmlformats.org/officeDocument/2006/relationships/image" Target="../media/image100.png"/><Relationship Id="rId9" Type="http://schemas.openxmlformats.org/officeDocument/2006/relationships/image" Target="../media/image103.svg"/><Relationship Id="rId14" Type="http://schemas.openxmlformats.org/officeDocument/2006/relationships/image" Target="../media/image8.png"/></Relationships>
</file>

<file path=ppt/slides/_rels/slide34.xml.rels><?xml version="1.0" encoding="UTF-8" standalone="yes"?>
<Relationships xmlns="http://schemas.openxmlformats.org/package/2006/relationships"><Relationship Id="rId8" Type="http://schemas.openxmlformats.org/officeDocument/2006/relationships/image" Target="../media/image106.png"/><Relationship Id="rId3" Type="http://schemas.openxmlformats.org/officeDocument/2006/relationships/image" Target="../media/image99.png"/><Relationship Id="rId7" Type="http://schemas.openxmlformats.org/officeDocument/2006/relationships/image" Target="../media/image105.png"/><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6.png"/><Relationship Id="rId5" Type="http://schemas.openxmlformats.org/officeDocument/2006/relationships/image" Target="../media/image101.svg"/><Relationship Id="rId10" Type="http://schemas.openxmlformats.org/officeDocument/2006/relationships/image" Target="../media/image108.svg"/><Relationship Id="rId4" Type="http://schemas.openxmlformats.org/officeDocument/2006/relationships/image" Target="../media/image100.png"/><Relationship Id="rId9" Type="http://schemas.openxmlformats.org/officeDocument/2006/relationships/image" Target="../media/image107.png"/></Relationships>
</file>

<file path=ppt/slides/_rels/slide35.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41.png"/><Relationship Id="rId7" Type="http://schemas.openxmlformats.org/officeDocument/2006/relationships/image" Target="../media/image47.png"/><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image" Target="../media/image48.png"/><Relationship Id="rId11" Type="http://schemas.openxmlformats.org/officeDocument/2006/relationships/image" Target="../media/image111.svg"/><Relationship Id="rId5" Type="http://schemas.openxmlformats.org/officeDocument/2006/relationships/image" Target="../media/image109.png"/><Relationship Id="rId10" Type="http://schemas.openxmlformats.org/officeDocument/2006/relationships/image" Target="../media/image110.png"/><Relationship Id="rId4" Type="http://schemas.openxmlformats.org/officeDocument/2006/relationships/image" Target="../media/image42.svg"/><Relationship Id="rId9" Type="http://schemas.openxmlformats.org/officeDocument/2006/relationships/image" Target="../media/image45.svg"/></Relationships>
</file>

<file path=ppt/slides/_rels/slide36.xml.rels><?xml version="1.0" encoding="UTF-8" standalone="yes"?>
<Relationships xmlns="http://schemas.openxmlformats.org/package/2006/relationships"><Relationship Id="rId8" Type="http://schemas.openxmlformats.org/officeDocument/2006/relationships/image" Target="../media/image112.png"/><Relationship Id="rId13" Type="http://schemas.openxmlformats.org/officeDocument/2006/relationships/image" Target="../media/image115.svg"/><Relationship Id="rId18" Type="http://schemas.openxmlformats.org/officeDocument/2006/relationships/image" Target="../media/image4.png"/><Relationship Id="rId3" Type="http://schemas.openxmlformats.org/officeDocument/2006/relationships/image" Target="../media/image99.png"/><Relationship Id="rId7" Type="http://schemas.openxmlformats.org/officeDocument/2006/relationships/image" Target="../media/image40.svg"/><Relationship Id="rId12" Type="http://schemas.openxmlformats.org/officeDocument/2006/relationships/image" Target="../media/image100.png"/><Relationship Id="rId17" Type="http://schemas.openxmlformats.org/officeDocument/2006/relationships/image" Target="../media/image6.png"/><Relationship Id="rId2" Type="http://schemas.openxmlformats.org/officeDocument/2006/relationships/notesSlide" Target="../notesSlides/notesSlide19.xml"/><Relationship Id="rId16" Type="http://schemas.openxmlformats.org/officeDocument/2006/relationships/image" Target="../media/image9.png"/><Relationship Id="rId1" Type="http://schemas.openxmlformats.org/officeDocument/2006/relationships/slideLayout" Target="../slideLayouts/slideLayout3.xml"/><Relationship Id="rId6" Type="http://schemas.openxmlformats.org/officeDocument/2006/relationships/image" Target="../media/image39.png"/><Relationship Id="rId11" Type="http://schemas.openxmlformats.org/officeDocument/2006/relationships/image" Target="../media/image106.png"/><Relationship Id="rId5" Type="http://schemas.openxmlformats.org/officeDocument/2006/relationships/image" Target="../media/image50.svg"/><Relationship Id="rId15" Type="http://schemas.openxmlformats.org/officeDocument/2006/relationships/image" Target="../media/image117.svg"/><Relationship Id="rId10" Type="http://schemas.openxmlformats.org/officeDocument/2006/relationships/image" Target="../media/image114.svg"/><Relationship Id="rId19" Type="http://schemas.openxmlformats.org/officeDocument/2006/relationships/image" Target="../media/image5.svg"/><Relationship Id="rId4" Type="http://schemas.openxmlformats.org/officeDocument/2006/relationships/image" Target="../media/image49.png"/><Relationship Id="rId9" Type="http://schemas.openxmlformats.org/officeDocument/2006/relationships/image" Target="../media/image113.png"/><Relationship Id="rId14" Type="http://schemas.openxmlformats.org/officeDocument/2006/relationships/image" Target="../media/image116.png"/></Relationships>
</file>

<file path=ppt/slides/_rels/slide37.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11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3.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svg"/><Relationship Id="rId9"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3.xml"/><Relationship Id="rId6" Type="http://schemas.openxmlformats.org/officeDocument/2006/relationships/image" Target="../media/image10.png"/><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27.png"/><Relationship Id="rId3" Type="http://schemas.openxmlformats.org/officeDocument/2006/relationships/image" Target="../media/image18.png"/><Relationship Id="rId7" Type="http://schemas.openxmlformats.org/officeDocument/2006/relationships/image" Target="../media/image22.png"/><Relationship Id="rId12" Type="http://schemas.openxmlformats.org/officeDocument/2006/relationships/image" Target="../media/image26.png"/><Relationship Id="rId2" Type="http://schemas.openxmlformats.org/officeDocument/2006/relationships/image" Target="../media/image17.png"/><Relationship Id="rId1" Type="http://schemas.openxmlformats.org/officeDocument/2006/relationships/slideLayout" Target="../slideLayouts/slideLayout3.xml"/><Relationship Id="rId6" Type="http://schemas.openxmlformats.org/officeDocument/2006/relationships/image" Target="../media/image21.png"/><Relationship Id="rId11" Type="http://schemas.openxmlformats.org/officeDocument/2006/relationships/image" Target="../media/image25.png"/><Relationship Id="rId5" Type="http://schemas.openxmlformats.org/officeDocument/2006/relationships/image" Target="../media/image20.png"/><Relationship Id="rId10" Type="http://schemas.openxmlformats.org/officeDocument/2006/relationships/image" Target="../media/image24.png"/><Relationship Id="rId4" Type="http://schemas.openxmlformats.org/officeDocument/2006/relationships/image" Target="../media/image19.png"/><Relationship Id="rId9" Type="http://schemas.openxmlformats.org/officeDocument/2006/relationships/image" Target="../media/image14.png"/></Relationships>
</file>

<file path=ppt/slides/_rels/slide9.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4.png"/><Relationship Id="rId7" Type="http://schemas.openxmlformats.org/officeDocument/2006/relationships/image" Target="../media/image29.png"/><Relationship Id="rId2" Type="http://schemas.openxmlformats.org/officeDocument/2006/relationships/image" Target="../media/image17.png"/><Relationship Id="rId1" Type="http://schemas.openxmlformats.org/officeDocument/2006/relationships/slideLayout" Target="../slideLayouts/slideLayout3.xml"/><Relationship Id="rId6" Type="http://schemas.openxmlformats.org/officeDocument/2006/relationships/image" Target="../media/image28.png"/><Relationship Id="rId11" Type="http://schemas.openxmlformats.org/officeDocument/2006/relationships/image" Target="../media/image31.png"/><Relationship Id="rId5" Type="http://schemas.openxmlformats.org/officeDocument/2006/relationships/image" Target="../media/image21.png"/><Relationship Id="rId10" Type="http://schemas.openxmlformats.org/officeDocument/2006/relationships/image" Target="../media/image30.png"/><Relationship Id="rId4" Type="http://schemas.openxmlformats.org/officeDocument/2006/relationships/image" Target="../media/image24.png"/><Relationship Id="rId9"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タイトル 13">
            <a:extLst>
              <a:ext uri="{FF2B5EF4-FFF2-40B4-BE49-F238E27FC236}">
                <a16:creationId xmlns:a16="http://schemas.microsoft.com/office/drawing/2014/main" id="{BC39D15D-B3FC-40D6-A16D-CECA4DD531D8}"/>
              </a:ext>
            </a:extLst>
          </p:cNvPr>
          <p:cNvSpPr>
            <a:spLocks noGrp="1"/>
          </p:cNvSpPr>
          <p:nvPr>
            <p:ph type="ctrTitle"/>
          </p:nvPr>
        </p:nvSpPr>
        <p:spPr>
          <a:xfrm>
            <a:off x="676275" y="2097089"/>
            <a:ext cx="11096625" cy="1178925"/>
          </a:xfrm>
        </p:spPr>
        <p:txBody>
          <a:bodyPr>
            <a:noAutofit/>
          </a:bodyPr>
          <a:lstStyle/>
          <a:p>
            <a:r>
              <a:rPr lang="ja-JP" altLang="en-US" sz="2400" kern="100" dirty="0">
                <a:latin typeface="+mn-ea"/>
                <a:cs typeface="Times New Roman" panose="02020603050405020304" pitchFamily="18" charset="0"/>
              </a:rPr>
              <a:t>イノベーションマネジメント様</a:t>
            </a:r>
            <a:br>
              <a:rPr lang="en-US" altLang="ja-JP" sz="2400" kern="100" dirty="0">
                <a:latin typeface="+mn-ea"/>
                <a:cs typeface="Times New Roman" panose="02020603050405020304" pitchFamily="18" charset="0"/>
              </a:rPr>
            </a:br>
            <a:r>
              <a:rPr lang="ja-JP" altLang="en-US" sz="2400" kern="100" dirty="0">
                <a:latin typeface="+mn-ea"/>
                <a:cs typeface="Times New Roman" panose="02020603050405020304" pitchFamily="18" charset="0"/>
              </a:rPr>
              <a:t>業務課題の</a:t>
            </a:r>
            <a:r>
              <a:rPr lang="en-US" altLang="ja-JP" sz="2400" kern="100" dirty="0">
                <a:latin typeface="+mn-ea"/>
                <a:cs typeface="Times New Roman" panose="02020603050405020304" pitchFamily="18" charset="0"/>
              </a:rPr>
              <a:t>AI</a:t>
            </a:r>
            <a:r>
              <a:rPr lang="ja-JP" altLang="en-US" sz="2400" kern="100" dirty="0">
                <a:latin typeface="+mn-ea"/>
                <a:ea typeface="+mn-ea"/>
                <a:cs typeface="Times New Roman" panose="02020603050405020304" pitchFamily="18" charset="0"/>
              </a:rPr>
              <a:t>エージェントによる解決のサポート講義資料</a:t>
            </a:r>
            <a:endParaRPr lang="ja-JP" altLang="ja-JP" sz="2400" kern="100" dirty="0">
              <a:latin typeface="+mn-ea"/>
              <a:ea typeface="+mn-ea"/>
              <a:cs typeface="Times New Roman" panose="02020603050405020304" pitchFamily="18" charset="0"/>
            </a:endParaRPr>
          </a:p>
        </p:txBody>
      </p:sp>
      <p:sp>
        <p:nvSpPr>
          <p:cNvPr id="4" name="フッター プレースホルダー 3"/>
          <p:cNvSpPr>
            <a:spLocks noGrp="1"/>
          </p:cNvSpPr>
          <p:nvPr>
            <p:ph type="ftr" sz="quarter" idx="11"/>
          </p:nvPr>
        </p:nvSpPr>
        <p:spPr/>
        <p:txBody>
          <a:bodyPr/>
          <a:lstStyle/>
          <a:p>
            <a:r>
              <a:rPr lang="en-US" altLang="ja-JP" dirty="0"/>
              <a:t>Copyright (C) 2025 dbE.inc All Rights Reserved.</a:t>
            </a:r>
            <a:endParaRPr lang="ja-JP" altLang="en-US" dirty="0"/>
          </a:p>
        </p:txBody>
      </p:sp>
      <p:pic>
        <p:nvPicPr>
          <p:cNvPr id="15" name="図 14">
            <a:extLst>
              <a:ext uri="{FF2B5EF4-FFF2-40B4-BE49-F238E27FC236}">
                <a16:creationId xmlns:a16="http://schemas.microsoft.com/office/drawing/2014/main" id="{4A5FC33F-896B-40F7-8651-F7A3354D0D92}"/>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9938461" y="5494427"/>
            <a:ext cx="1652159" cy="743776"/>
          </a:xfrm>
          <a:prstGeom prst="rect">
            <a:avLst/>
          </a:prstGeom>
        </p:spPr>
      </p:pic>
      <p:sp>
        <p:nvSpPr>
          <p:cNvPr id="18" name="サブタイトル 2">
            <a:extLst>
              <a:ext uri="{FF2B5EF4-FFF2-40B4-BE49-F238E27FC236}">
                <a16:creationId xmlns:a16="http://schemas.microsoft.com/office/drawing/2014/main" id="{A7514378-56DD-483C-8078-1648B8E93D83}"/>
              </a:ext>
            </a:extLst>
          </p:cNvPr>
          <p:cNvSpPr txBox="1">
            <a:spLocks/>
          </p:cNvSpPr>
          <p:nvPr/>
        </p:nvSpPr>
        <p:spPr>
          <a:xfrm>
            <a:off x="8678581" y="4617940"/>
            <a:ext cx="2969028" cy="1111074"/>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kumimoji="1" sz="2800" kern="1200">
                <a:solidFill>
                  <a:schemeClr val="tx1">
                    <a:tint val="75000"/>
                  </a:schemeClr>
                </a:solidFill>
                <a:latin typeface="Helvetica Neue Medium"/>
                <a:ea typeface="+mn-ea"/>
                <a:cs typeface="Helvetica Neue Medium"/>
              </a:defRPr>
            </a:lvl1pPr>
            <a:lvl2pPr marL="457200" indent="0" algn="ctr" defTabSz="457200" rtl="0" eaLnBrk="1" latinLnBrk="0" hangingPunct="1">
              <a:spcBef>
                <a:spcPct val="20000"/>
              </a:spcBef>
              <a:buFont typeface="Arial"/>
              <a:buNone/>
              <a:defRPr kumimoji="1" sz="2400" kern="1200">
                <a:solidFill>
                  <a:schemeClr val="tx1">
                    <a:tint val="75000"/>
                  </a:schemeClr>
                </a:solidFill>
                <a:latin typeface="Helvetica Neue Light"/>
                <a:ea typeface="+mn-ea"/>
                <a:cs typeface="Helvetica Neue Light"/>
              </a:defRPr>
            </a:lvl2pPr>
            <a:lvl3pPr marL="914400" indent="0" algn="ctr" defTabSz="457200" rtl="0" eaLnBrk="1" latinLnBrk="0" hangingPunct="1">
              <a:spcBef>
                <a:spcPct val="20000"/>
              </a:spcBef>
              <a:buFont typeface="Arial"/>
              <a:buNone/>
              <a:defRPr kumimoji="1" sz="2000" kern="1200">
                <a:solidFill>
                  <a:schemeClr val="tx1">
                    <a:tint val="75000"/>
                  </a:schemeClr>
                </a:solidFill>
                <a:latin typeface="Helvetica Neue Light"/>
                <a:ea typeface="+mn-ea"/>
                <a:cs typeface="Helvetica Neue Light"/>
              </a:defRPr>
            </a:lvl3pPr>
            <a:lvl4pPr marL="1371600" indent="0" algn="ctr" defTabSz="457200" rtl="0" eaLnBrk="1" latinLnBrk="0" hangingPunct="1">
              <a:spcBef>
                <a:spcPct val="20000"/>
              </a:spcBef>
              <a:buFont typeface="Arial"/>
              <a:buNone/>
              <a:defRPr kumimoji="1" sz="1800" kern="1200">
                <a:solidFill>
                  <a:schemeClr val="tx1">
                    <a:tint val="75000"/>
                  </a:schemeClr>
                </a:solidFill>
                <a:latin typeface="Helvetica Neue Light"/>
                <a:ea typeface="+mn-ea"/>
                <a:cs typeface="Helvetica Neue Light"/>
              </a:defRPr>
            </a:lvl4pPr>
            <a:lvl5pPr marL="1828800" indent="0" algn="ctr" defTabSz="457200" rtl="0" eaLnBrk="1" latinLnBrk="0" hangingPunct="1">
              <a:spcBef>
                <a:spcPct val="20000"/>
              </a:spcBef>
              <a:buFont typeface="Arial"/>
              <a:buNone/>
              <a:defRPr kumimoji="1" sz="1800" kern="1200">
                <a:solidFill>
                  <a:schemeClr val="tx1">
                    <a:tint val="75000"/>
                  </a:schemeClr>
                </a:solidFill>
                <a:latin typeface="Helvetica Neue Light"/>
                <a:ea typeface="+mn-ea"/>
                <a:cs typeface="Helvetica Neue Light"/>
              </a:defRPr>
            </a:lvl5pPr>
            <a:lvl6pPr marL="2286000" indent="0" algn="ctr" defTabSz="457200" rtl="0" eaLnBrk="1" latinLnBrk="0" hangingPunct="1">
              <a:spcBef>
                <a:spcPct val="20000"/>
              </a:spcBef>
              <a:buFont typeface="Arial"/>
              <a:buNone/>
              <a:defRPr kumimoji="1"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kumimoji="1"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kumimoji="1"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kumimoji="1" sz="2000" kern="1200">
                <a:solidFill>
                  <a:schemeClr val="tx1">
                    <a:tint val="75000"/>
                  </a:schemeClr>
                </a:solidFill>
                <a:latin typeface="+mn-lt"/>
                <a:ea typeface="+mn-ea"/>
                <a:cs typeface="+mn-cs"/>
              </a:defRPr>
            </a:lvl9pPr>
          </a:lstStyle>
          <a:p>
            <a:pPr algn="r"/>
            <a:r>
              <a:rPr lang="en-US" altLang="ja-JP" sz="2000" dirty="0">
                <a:solidFill>
                  <a:srgbClr val="002060"/>
                </a:solidFill>
                <a:latin typeface="HGP創英角ｺﾞｼｯｸUB" pitchFamily="50" charset="-128"/>
                <a:ea typeface="HGP創英角ｺﾞｼｯｸUB" pitchFamily="50" charset="-128"/>
                <a:cs typeface="Helvetica Neue UltraLight"/>
              </a:rPr>
              <a:t>2025</a:t>
            </a:r>
            <a:r>
              <a:rPr lang="ja-JP" altLang="en-US" sz="2000" dirty="0">
                <a:solidFill>
                  <a:srgbClr val="002060"/>
                </a:solidFill>
                <a:latin typeface="HGP創英角ｺﾞｼｯｸUB" pitchFamily="50" charset="-128"/>
                <a:ea typeface="HGP創英角ｺﾞｼｯｸUB" pitchFamily="50" charset="-128"/>
                <a:cs typeface="Helvetica Neue UltraLight"/>
              </a:rPr>
              <a:t>年</a:t>
            </a:r>
            <a:r>
              <a:rPr lang="en-US" altLang="ja-JP" sz="2000" dirty="0">
                <a:solidFill>
                  <a:srgbClr val="002060"/>
                </a:solidFill>
                <a:latin typeface="HGP創英角ｺﾞｼｯｸUB" pitchFamily="50" charset="-128"/>
                <a:ea typeface="HGP創英角ｺﾞｼｯｸUB" pitchFamily="50" charset="-128"/>
                <a:cs typeface="Helvetica Neue UltraLight"/>
              </a:rPr>
              <a:t>4</a:t>
            </a:r>
            <a:r>
              <a:rPr lang="ja-JP" altLang="en-US" sz="2000" dirty="0">
                <a:solidFill>
                  <a:srgbClr val="002060"/>
                </a:solidFill>
                <a:latin typeface="HGP創英角ｺﾞｼｯｸUB" pitchFamily="50" charset="-128"/>
                <a:ea typeface="HGP創英角ｺﾞｼｯｸUB" pitchFamily="50" charset="-128"/>
                <a:cs typeface="Helvetica Neue UltraLight"/>
              </a:rPr>
              <a:t>月</a:t>
            </a:r>
            <a:r>
              <a:rPr lang="en-US" altLang="ja-JP" sz="2000" dirty="0">
                <a:solidFill>
                  <a:srgbClr val="002060"/>
                </a:solidFill>
                <a:latin typeface="HGP創英角ｺﾞｼｯｸUB" pitchFamily="50" charset="-128"/>
                <a:ea typeface="HGP創英角ｺﾞｼｯｸUB" pitchFamily="50" charset="-128"/>
                <a:cs typeface="Helvetica Neue UltraLight"/>
              </a:rPr>
              <a:t>--</a:t>
            </a:r>
            <a:r>
              <a:rPr lang="ja-JP" altLang="en-US" sz="2000" dirty="0">
                <a:solidFill>
                  <a:srgbClr val="002060"/>
                </a:solidFill>
                <a:latin typeface="HGP創英角ｺﾞｼｯｸUB" pitchFamily="50" charset="-128"/>
                <a:ea typeface="HGP創英角ｺﾞｼｯｸUB" pitchFamily="50" charset="-128"/>
                <a:cs typeface="Helvetica Neue UltraLight"/>
              </a:rPr>
              <a:t>日（</a:t>
            </a:r>
            <a:r>
              <a:rPr lang="en-US" altLang="ja-JP" sz="2000" dirty="0">
                <a:solidFill>
                  <a:srgbClr val="002060"/>
                </a:solidFill>
                <a:latin typeface="HGP創英角ｺﾞｼｯｸUB" pitchFamily="50" charset="-128"/>
                <a:ea typeface="HGP創英角ｺﾞｼｯｸUB" pitchFamily="50" charset="-128"/>
                <a:cs typeface="Helvetica Neue UltraLight"/>
              </a:rPr>
              <a:t>-</a:t>
            </a:r>
            <a:r>
              <a:rPr lang="ja-JP" altLang="en-US" sz="2000" dirty="0">
                <a:solidFill>
                  <a:srgbClr val="002060"/>
                </a:solidFill>
                <a:latin typeface="HGP創英角ｺﾞｼｯｸUB" pitchFamily="50" charset="-128"/>
                <a:ea typeface="HGP創英角ｺﾞｼｯｸUB" pitchFamily="50" charset="-128"/>
                <a:cs typeface="Helvetica Neue UltraLight"/>
              </a:rPr>
              <a:t>）</a:t>
            </a:r>
            <a:endParaRPr lang="en-US" altLang="ja-JP" sz="2000" dirty="0">
              <a:solidFill>
                <a:srgbClr val="002060"/>
              </a:solidFill>
              <a:latin typeface="HGP創英角ｺﾞｼｯｸUB" pitchFamily="50" charset="-128"/>
              <a:ea typeface="HGP創英角ｺﾞｼｯｸUB" pitchFamily="50" charset="-128"/>
              <a:cs typeface="Helvetica Neue UltraLight"/>
            </a:endParaRPr>
          </a:p>
          <a:p>
            <a:pPr algn="r"/>
            <a:r>
              <a:rPr lang="ja-JP" altLang="en-US" sz="2000" dirty="0">
                <a:solidFill>
                  <a:srgbClr val="002060"/>
                </a:solidFill>
                <a:latin typeface="HGP創英角ｺﾞｼｯｸUB" pitchFamily="50" charset="-128"/>
                <a:ea typeface="HGP創英角ｺﾞｼｯｸUB" pitchFamily="50" charset="-128"/>
                <a:cs typeface="Helvetica Neue UltraLight"/>
              </a:rPr>
              <a:t>株式会社ディビイ</a:t>
            </a:r>
            <a:endParaRPr lang="en-US" altLang="ja-JP" sz="2000" dirty="0">
              <a:solidFill>
                <a:srgbClr val="002060"/>
              </a:solidFill>
              <a:latin typeface="HGP創英角ｺﾞｼｯｸUB" pitchFamily="50" charset="-128"/>
              <a:ea typeface="HGP創英角ｺﾞｼｯｸUB" pitchFamily="50" charset="-128"/>
              <a:cs typeface="Helvetica Neue UltraLight"/>
            </a:endParaRPr>
          </a:p>
        </p:txBody>
      </p:sp>
      <p:sp>
        <p:nvSpPr>
          <p:cNvPr id="21" name="タイトル 1">
            <a:extLst>
              <a:ext uri="{FF2B5EF4-FFF2-40B4-BE49-F238E27FC236}">
                <a16:creationId xmlns:a16="http://schemas.microsoft.com/office/drawing/2014/main" id="{0B7A5EB7-B31C-4858-B7C2-50C44CC3A608}"/>
              </a:ext>
            </a:extLst>
          </p:cNvPr>
          <p:cNvSpPr txBox="1">
            <a:spLocks/>
          </p:cNvSpPr>
          <p:nvPr/>
        </p:nvSpPr>
        <p:spPr bwMode="auto">
          <a:xfrm>
            <a:off x="10545865" y="0"/>
            <a:ext cx="1630423" cy="282802"/>
          </a:xfrm>
          <a:prstGeom prst="rect">
            <a:avLst/>
          </a:prstGeom>
          <a:solidFill>
            <a:srgbClr val="FF0000"/>
          </a:solidFill>
        </p:spPr>
        <p:txBody>
          <a:bodyPr anchor="ctr">
            <a:noAutofit/>
          </a:bodyPr>
          <a:lstStyle>
            <a:lvl1pPr algn="l" defTabSz="457200" rtl="0" eaLnBrk="1" latinLnBrk="0" hangingPunct="1">
              <a:spcBef>
                <a:spcPct val="0"/>
              </a:spcBef>
              <a:buNone/>
              <a:defRPr kumimoji="1" sz="2800" b="1" kern="1200">
                <a:solidFill>
                  <a:schemeClr val="tx1"/>
                </a:solidFill>
                <a:latin typeface="メイリオ"/>
                <a:ea typeface="メイリオ"/>
                <a:cs typeface="メイリオ"/>
              </a:defRPr>
            </a:lvl1pPr>
          </a:lstStyle>
          <a:p>
            <a:pPr algn="ctr">
              <a:defRPr/>
            </a:pPr>
            <a:r>
              <a:rPr lang="en-US" altLang="ja-JP" sz="1050">
                <a:solidFill>
                  <a:prstClr val="white"/>
                </a:solidFill>
                <a:latin typeface="Meiryo" charset="-128"/>
                <a:ea typeface="Meiryo" charset="-128"/>
                <a:cs typeface="Meiryo" charset="-128"/>
              </a:rPr>
              <a:t>Strictly confidential</a:t>
            </a:r>
            <a:endParaRPr lang="ja-JP" altLang="en-US" sz="1050">
              <a:solidFill>
                <a:prstClr val="white"/>
              </a:solidFill>
              <a:latin typeface="Meiryo" charset="-128"/>
              <a:ea typeface="Meiryo" charset="-128"/>
              <a:cs typeface="Meiryo" charset="-128"/>
            </a:endParaRPr>
          </a:p>
        </p:txBody>
      </p:sp>
      <p:sp>
        <p:nvSpPr>
          <p:cNvPr id="2" name="スライド番号プレースホルダー 3">
            <a:extLst>
              <a:ext uri="{FF2B5EF4-FFF2-40B4-BE49-F238E27FC236}">
                <a16:creationId xmlns:a16="http://schemas.microsoft.com/office/drawing/2014/main" id="{E2AA2673-C578-92E4-C6B6-C8368572EE16}"/>
              </a:ext>
            </a:extLst>
          </p:cNvPr>
          <p:cNvSpPr>
            <a:spLocks noGrp="1"/>
          </p:cNvSpPr>
          <p:nvPr>
            <p:ph type="sldNum" sz="quarter" idx="12"/>
          </p:nvPr>
        </p:nvSpPr>
        <p:spPr>
          <a:xfrm>
            <a:off x="5252699" y="6550754"/>
            <a:ext cx="1783644" cy="307247"/>
          </a:xfrm>
        </p:spPr>
        <p:txBody>
          <a:bodyPr/>
          <a:lstStyle/>
          <a:p>
            <a:fld id="{0AF7E18D-A281-EF4E-83EF-D7811667EA6C}" type="slidenum">
              <a:rPr kumimoji="1" lang="ja-JP" altLang="en-US" smtClean="0"/>
              <a:t>1</a:t>
            </a:fld>
            <a:endParaRPr kumimoji="1" lang="ja-JP" altLang="en-US"/>
          </a:p>
        </p:txBody>
      </p:sp>
    </p:spTree>
    <p:extLst>
      <p:ext uri="{BB962C8B-B14F-4D97-AF65-F5344CB8AC3E}">
        <p14:creationId xmlns:p14="http://schemas.microsoft.com/office/powerpoint/2010/main" val="29727934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92C6A0-0552-03CE-0C97-C54B2F232BAE}"/>
            </a:ext>
          </a:extLst>
        </p:cNvPr>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579069FD-09DB-5541-75A3-9179AC0CD44D}"/>
              </a:ext>
            </a:extLst>
          </p:cNvPr>
          <p:cNvSpPr>
            <a:spLocks noGrp="1"/>
          </p:cNvSpPr>
          <p:nvPr>
            <p:ph type="sldNum" sz="quarter" idx="12"/>
          </p:nvPr>
        </p:nvSpPr>
        <p:spPr/>
        <p:txBody>
          <a:bodyPr/>
          <a:lstStyle/>
          <a:p>
            <a:fld id="{0AF7E18D-A281-EF4E-83EF-D7811667EA6C}" type="slidenum">
              <a:rPr kumimoji="1" lang="ja-JP" altLang="en-US" smtClean="0"/>
              <a:t>10</a:t>
            </a:fld>
            <a:endParaRPr kumimoji="1" lang="ja-JP" altLang="en-US"/>
          </a:p>
        </p:txBody>
      </p:sp>
      <p:sp>
        <p:nvSpPr>
          <p:cNvPr id="21" name="タイトル 20">
            <a:extLst>
              <a:ext uri="{FF2B5EF4-FFF2-40B4-BE49-F238E27FC236}">
                <a16:creationId xmlns:a16="http://schemas.microsoft.com/office/drawing/2014/main" id="{0C4DBC0C-2842-3119-01AD-3ADD18C73C40}"/>
              </a:ext>
            </a:extLst>
          </p:cNvPr>
          <p:cNvSpPr>
            <a:spLocks noGrp="1"/>
          </p:cNvSpPr>
          <p:nvPr>
            <p:ph type="title"/>
          </p:nvPr>
        </p:nvSpPr>
        <p:spPr/>
        <p:txBody>
          <a:bodyPr>
            <a:normAutofit fontScale="90000"/>
          </a:bodyPr>
          <a:lstStyle/>
          <a:p>
            <a:r>
              <a:rPr lang="ja-JP" altLang="en-US" dirty="0"/>
              <a:t>具体例</a:t>
            </a:r>
          </a:p>
        </p:txBody>
      </p:sp>
      <p:sp>
        <p:nvSpPr>
          <p:cNvPr id="2" name="正方形/長方形 1">
            <a:extLst>
              <a:ext uri="{FF2B5EF4-FFF2-40B4-BE49-F238E27FC236}">
                <a16:creationId xmlns:a16="http://schemas.microsoft.com/office/drawing/2014/main" id="{A87B12F5-F482-6721-9583-75872E0B97EB}"/>
              </a:ext>
            </a:extLst>
          </p:cNvPr>
          <p:cNvSpPr/>
          <p:nvPr/>
        </p:nvSpPr>
        <p:spPr>
          <a:xfrm>
            <a:off x="597146" y="951291"/>
            <a:ext cx="10883900" cy="2622325"/>
          </a:xfrm>
          <a:prstGeom prst="rect">
            <a:avLst/>
          </a:prstGeom>
          <a:ln w="28575">
            <a:solidFill>
              <a:srgbClr val="1F497D"/>
            </a:solidFill>
          </a:ln>
        </p:spPr>
        <p:style>
          <a:lnRef idx="2">
            <a:schemeClr val="dk1"/>
          </a:lnRef>
          <a:fillRef idx="1">
            <a:schemeClr val="lt1"/>
          </a:fillRef>
          <a:effectRef idx="0">
            <a:schemeClr val="dk1"/>
          </a:effectRef>
          <a:fontRef idx="minor">
            <a:schemeClr val="dk1"/>
          </a:fontRef>
        </p:style>
        <p:txBody>
          <a:bodyPr rtlCol="0" anchor="t"/>
          <a:lstStyle/>
          <a:p>
            <a:pPr>
              <a:lnSpc>
                <a:spcPts val="1600"/>
              </a:lnSpc>
            </a:pPr>
            <a:r>
              <a:rPr lang="ja-JP" altLang="en-US" sz="1200" b="1" dirty="0"/>
              <a:t>例１</a:t>
            </a:r>
            <a:r>
              <a:rPr kumimoji="1" lang="ja-JP" altLang="en-US" sz="1200" b="1" dirty="0">
                <a:solidFill>
                  <a:schemeClr val="dk1"/>
                </a:solidFill>
              </a:rPr>
              <a:t>：</a:t>
            </a:r>
            <a:r>
              <a:rPr lang="en-US" altLang="ja-JP" sz="1200" dirty="0"/>
              <a:t> A</a:t>
            </a:r>
            <a:r>
              <a:rPr lang="ja-JP" altLang="en-US" sz="1200" dirty="0"/>
              <a:t>社は、</a:t>
            </a:r>
            <a:r>
              <a:rPr lang="en-US" altLang="ja-JP" sz="1200" dirty="0"/>
              <a:t>B</a:t>
            </a:r>
            <a:r>
              <a:rPr lang="ja-JP" altLang="en-US" sz="1200" dirty="0"/>
              <a:t>というエンジニアの業務を外注している。</a:t>
            </a:r>
          </a:p>
          <a:p>
            <a:pPr>
              <a:lnSpc>
                <a:spcPts val="1600"/>
              </a:lnSpc>
            </a:pPr>
            <a:r>
              <a:rPr lang="ja-JP" altLang="en-US" sz="1200" dirty="0"/>
              <a:t>　　　しかし、コスト削減のはずが、外注先のエンジニアとのコミュニケーションに苦労しており、ここに工数がかかっている。</a:t>
            </a:r>
          </a:p>
          <a:p>
            <a:pPr>
              <a:lnSpc>
                <a:spcPts val="1600"/>
              </a:lnSpc>
            </a:pPr>
            <a:r>
              <a:rPr lang="ja-JP" altLang="en-US" sz="1200" dirty="0"/>
              <a:t>　　 （指示するための資料作成、打ち合わせ</a:t>
            </a:r>
            <a:r>
              <a:rPr lang="en-US" altLang="ja-JP" sz="1200" dirty="0"/>
              <a:t>MTG</a:t>
            </a:r>
            <a:r>
              <a:rPr lang="ja-JP" altLang="en-US" sz="1200" dirty="0"/>
              <a:t>の調整・実施、成果物の確認、差戻し調整など）</a:t>
            </a:r>
          </a:p>
          <a:p>
            <a:pPr>
              <a:lnSpc>
                <a:spcPts val="1600"/>
              </a:lnSpc>
            </a:pPr>
            <a:r>
              <a:rPr lang="ja-JP" altLang="en-US" sz="1200" dirty="0"/>
              <a:t>　　　また、業務の外注のため、社内のノウハウが溜まらない状態で、将来的な問題点となっているため、これを改善したいと考えている。</a:t>
            </a:r>
          </a:p>
          <a:p>
            <a:pPr>
              <a:lnSpc>
                <a:spcPts val="1600"/>
              </a:lnSpc>
            </a:pPr>
            <a:r>
              <a:rPr lang="ja-JP" altLang="en-US" sz="1200" dirty="0"/>
              <a:t>　　　外注エンジニアとの接点に、</a:t>
            </a:r>
            <a:r>
              <a:rPr lang="en-US" altLang="ja-JP" sz="1200" dirty="0"/>
              <a:t>AI</a:t>
            </a:r>
            <a:r>
              <a:rPr lang="ja-JP" altLang="en-US" sz="1200" dirty="0"/>
              <a:t>エンジニアを入れて社内の情報を社外に共有するとともに、</a:t>
            </a:r>
          </a:p>
          <a:p>
            <a:pPr>
              <a:lnSpc>
                <a:spcPts val="1600"/>
              </a:lnSpc>
            </a:pPr>
            <a:r>
              <a:rPr lang="ja-JP" altLang="en-US" sz="1200" dirty="0"/>
              <a:t>　　　社外の情報を取り込んで、ノウハウとしていく仕組みを提案する</a:t>
            </a:r>
            <a:endParaRPr lang="en-US" altLang="ja-JP" sz="1200" dirty="0"/>
          </a:p>
        </p:txBody>
      </p:sp>
      <p:sp>
        <p:nvSpPr>
          <p:cNvPr id="3" name="フッター プレースホルダー 3">
            <a:extLst>
              <a:ext uri="{FF2B5EF4-FFF2-40B4-BE49-F238E27FC236}">
                <a16:creationId xmlns:a16="http://schemas.microsoft.com/office/drawing/2014/main" id="{6ED317A6-2336-9112-C34D-CECF51B12C5A}"/>
              </a:ext>
            </a:extLst>
          </p:cNvPr>
          <p:cNvSpPr>
            <a:spLocks noGrp="1"/>
          </p:cNvSpPr>
          <p:nvPr>
            <p:ph type="ftr" sz="quarter" idx="11"/>
          </p:nvPr>
        </p:nvSpPr>
        <p:spPr>
          <a:xfrm>
            <a:off x="8444093" y="6519334"/>
            <a:ext cx="3747911" cy="365125"/>
          </a:xfrm>
        </p:spPr>
        <p:txBody>
          <a:bodyPr/>
          <a:lstStyle/>
          <a:p>
            <a:r>
              <a:rPr lang="en-US" altLang="ja-JP" dirty="0"/>
              <a:t>Copyright (C) 2025 dbE.inc All Rights Reserved.</a:t>
            </a:r>
            <a:endParaRPr lang="ja-JP" altLang="en-US" dirty="0"/>
          </a:p>
        </p:txBody>
      </p:sp>
      <p:sp>
        <p:nvSpPr>
          <p:cNvPr id="9" name="テキスト ボックス 8">
            <a:extLst>
              <a:ext uri="{FF2B5EF4-FFF2-40B4-BE49-F238E27FC236}">
                <a16:creationId xmlns:a16="http://schemas.microsoft.com/office/drawing/2014/main" id="{00AFDD33-A7DD-5C3F-EE53-DF41AD0C39F9}"/>
              </a:ext>
            </a:extLst>
          </p:cNvPr>
          <p:cNvSpPr txBox="1"/>
          <p:nvPr/>
        </p:nvSpPr>
        <p:spPr>
          <a:xfrm>
            <a:off x="8095743" y="2393951"/>
            <a:ext cx="2886966" cy="1036926"/>
          </a:xfrm>
          <a:prstGeom prst="roundRect">
            <a:avLst/>
          </a:prstGeom>
          <a:solidFill>
            <a:schemeClr val="accent2">
              <a:lumMod val="20000"/>
              <a:lumOff val="80000"/>
            </a:schemeClr>
          </a:solidFill>
        </p:spPr>
        <p:txBody>
          <a:bodyPr wrap="square" rtlCol="0">
            <a:noAutofit/>
          </a:bodyPr>
          <a:lstStyle/>
          <a:p>
            <a:r>
              <a:rPr kumimoji="1" lang="en-US" altLang="ja-JP" sz="1200" b="1" dirty="0">
                <a:solidFill>
                  <a:schemeClr val="accent2">
                    <a:lumMod val="75000"/>
                  </a:schemeClr>
                </a:solidFill>
              </a:rPr>
              <a:t>AI</a:t>
            </a:r>
            <a:r>
              <a:rPr kumimoji="1" lang="ja-JP" altLang="en-US" sz="1200" b="1" dirty="0">
                <a:solidFill>
                  <a:schemeClr val="accent2">
                    <a:lumMod val="75000"/>
                  </a:schemeClr>
                </a:solidFill>
              </a:rPr>
              <a:t>エンジニア</a:t>
            </a:r>
            <a:endParaRPr kumimoji="1" lang="en-US" altLang="ja-JP" sz="1200" b="1" dirty="0">
              <a:solidFill>
                <a:schemeClr val="accent2">
                  <a:lumMod val="75000"/>
                </a:schemeClr>
              </a:solidFill>
            </a:endParaRPr>
          </a:p>
          <a:p>
            <a:r>
              <a:rPr lang="ja-JP" altLang="en-US" sz="1200" dirty="0"/>
              <a:t>　エンジニア業務の代替</a:t>
            </a:r>
            <a:endParaRPr lang="en-US" altLang="ja-JP" sz="1200" dirty="0"/>
          </a:p>
          <a:p>
            <a:r>
              <a:rPr lang="ja-JP" altLang="en-US" sz="1200" dirty="0"/>
              <a:t>　業務の平準化</a:t>
            </a:r>
            <a:endParaRPr lang="en-US" altLang="ja-JP" sz="1200" dirty="0"/>
          </a:p>
          <a:p>
            <a:r>
              <a:rPr lang="ja-JP" altLang="en-US" sz="1200" dirty="0"/>
              <a:t>　共通のコミュニケーション基盤</a:t>
            </a:r>
            <a:endParaRPr lang="en-US" altLang="ja-JP" sz="1200" dirty="0"/>
          </a:p>
        </p:txBody>
      </p:sp>
      <p:sp>
        <p:nvSpPr>
          <p:cNvPr id="11" name="矢印: 右 10">
            <a:extLst>
              <a:ext uri="{FF2B5EF4-FFF2-40B4-BE49-F238E27FC236}">
                <a16:creationId xmlns:a16="http://schemas.microsoft.com/office/drawing/2014/main" id="{73D0CC7C-98A4-FE4B-F21B-4B77C21CE91E}"/>
              </a:ext>
            </a:extLst>
          </p:cNvPr>
          <p:cNvSpPr/>
          <p:nvPr/>
        </p:nvSpPr>
        <p:spPr>
          <a:xfrm>
            <a:off x="7559471" y="2731627"/>
            <a:ext cx="365416" cy="387807"/>
          </a:xfrm>
          <a:prstGeom prst="rightArrow">
            <a:avLst/>
          </a:prstGeom>
          <a:solidFill>
            <a:schemeClr val="tx1">
              <a:lumMod val="65000"/>
              <a:lumOff val="35000"/>
            </a:schemeClr>
          </a:solidFill>
          <a:ln w="9525">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solidFill>
                <a:schemeClr val="dk1"/>
              </a:solidFill>
            </a:endParaRPr>
          </a:p>
        </p:txBody>
      </p:sp>
      <p:sp>
        <p:nvSpPr>
          <p:cNvPr id="25" name="正方形/長方形 24">
            <a:extLst>
              <a:ext uri="{FF2B5EF4-FFF2-40B4-BE49-F238E27FC236}">
                <a16:creationId xmlns:a16="http://schemas.microsoft.com/office/drawing/2014/main" id="{4BD53A7D-FC0E-4B7F-DEA3-0733C39E0E8E}"/>
              </a:ext>
            </a:extLst>
          </p:cNvPr>
          <p:cNvSpPr/>
          <p:nvPr/>
        </p:nvSpPr>
        <p:spPr>
          <a:xfrm>
            <a:off x="1209290" y="2393951"/>
            <a:ext cx="6220970" cy="1036926"/>
          </a:xfrm>
          <a:prstGeom prst="rect">
            <a:avLst/>
          </a:prstGeom>
          <a:ln w="9525"/>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solidFill>
                <a:schemeClr val="dk1"/>
              </a:solidFill>
            </a:endParaRPr>
          </a:p>
        </p:txBody>
      </p:sp>
      <p:sp>
        <p:nvSpPr>
          <p:cNvPr id="77" name="テキスト ボックス 76">
            <a:extLst>
              <a:ext uri="{FF2B5EF4-FFF2-40B4-BE49-F238E27FC236}">
                <a16:creationId xmlns:a16="http://schemas.microsoft.com/office/drawing/2014/main" id="{661F1C0B-E1D7-5403-2FCD-B9FAFF773EE1}"/>
              </a:ext>
            </a:extLst>
          </p:cNvPr>
          <p:cNvSpPr txBox="1"/>
          <p:nvPr/>
        </p:nvSpPr>
        <p:spPr>
          <a:xfrm>
            <a:off x="1547934" y="2548846"/>
            <a:ext cx="2395523" cy="727136"/>
          </a:xfrm>
          <a:prstGeom prst="roundRect">
            <a:avLst/>
          </a:prstGeom>
          <a:solidFill>
            <a:schemeClr val="accent6">
              <a:lumMod val="20000"/>
              <a:lumOff val="80000"/>
            </a:schemeClr>
          </a:solidFill>
        </p:spPr>
        <p:txBody>
          <a:bodyPr wrap="square" rtlCol="0">
            <a:noAutofit/>
          </a:bodyPr>
          <a:lstStyle/>
          <a:p>
            <a:r>
              <a:rPr kumimoji="1" lang="ja-JP" altLang="en-US" sz="1200" b="1" dirty="0">
                <a:solidFill>
                  <a:schemeClr val="accent6">
                    <a:lumMod val="50000"/>
                  </a:schemeClr>
                </a:solidFill>
              </a:rPr>
              <a:t>経営的課題</a:t>
            </a:r>
            <a:endParaRPr kumimoji="1" lang="en-US" altLang="ja-JP" sz="1200" b="1" dirty="0">
              <a:solidFill>
                <a:schemeClr val="accent6">
                  <a:lumMod val="50000"/>
                </a:schemeClr>
              </a:solidFill>
            </a:endParaRPr>
          </a:p>
          <a:p>
            <a:r>
              <a:rPr lang="ja-JP" altLang="en-US" sz="1200" dirty="0"/>
              <a:t>　将来的なノウハウの蓄積</a:t>
            </a:r>
            <a:endParaRPr lang="en-US" altLang="ja-JP" sz="1200" dirty="0"/>
          </a:p>
          <a:p>
            <a:r>
              <a:rPr lang="ja-JP" altLang="en-US" sz="1200" dirty="0"/>
              <a:t>　経費削減、業務効率化</a:t>
            </a:r>
            <a:endParaRPr kumimoji="1" lang="en-US" altLang="ja-JP" sz="1200" dirty="0"/>
          </a:p>
        </p:txBody>
      </p:sp>
      <p:sp>
        <p:nvSpPr>
          <p:cNvPr id="5" name="矢印: 左右 4">
            <a:extLst>
              <a:ext uri="{FF2B5EF4-FFF2-40B4-BE49-F238E27FC236}">
                <a16:creationId xmlns:a16="http://schemas.microsoft.com/office/drawing/2014/main" id="{C252933C-7A8F-D655-3B9F-B971806A7257}"/>
              </a:ext>
            </a:extLst>
          </p:cNvPr>
          <p:cNvSpPr/>
          <p:nvPr/>
        </p:nvSpPr>
        <p:spPr>
          <a:xfrm>
            <a:off x="4000038" y="2718510"/>
            <a:ext cx="639474" cy="387807"/>
          </a:xfrm>
          <a:prstGeom prst="leftRightArrow">
            <a:avLst/>
          </a:prstGeom>
          <a:solidFill>
            <a:schemeClr val="tx1">
              <a:lumMod val="50000"/>
              <a:lumOff val="50000"/>
            </a:schemeClr>
          </a:solidFill>
          <a:ln w="9525">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solidFill>
                <a:schemeClr val="dk1"/>
              </a:solidFill>
            </a:endParaRPr>
          </a:p>
        </p:txBody>
      </p:sp>
      <p:sp>
        <p:nvSpPr>
          <p:cNvPr id="6" name="テキスト ボックス 5">
            <a:extLst>
              <a:ext uri="{FF2B5EF4-FFF2-40B4-BE49-F238E27FC236}">
                <a16:creationId xmlns:a16="http://schemas.microsoft.com/office/drawing/2014/main" id="{E134643B-3151-08AB-58A4-0FD588D614DF}"/>
              </a:ext>
            </a:extLst>
          </p:cNvPr>
          <p:cNvSpPr txBox="1"/>
          <p:nvPr/>
        </p:nvSpPr>
        <p:spPr>
          <a:xfrm>
            <a:off x="4696093" y="2548846"/>
            <a:ext cx="2395523" cy="727136"/>
          </a:xfrm>
          <a:prstGeom prst="roundRect">
            <a:avLst/>
          </a:prstGeom>
          <a:solidFill>
            <a:schemeClr val="accent5">
              <a:lumMod val="20000"/>
              <a:lumOff val="80000"/>
            </a:schemeClr>
          </a:solidFill>
        </p:spPr>
        <p:txBody>
          <a:bodyPr wrap="square" rtlCol="0">
            <a:noAutofit/>
          </a:bodyPr>
          <a:lstStyle/>
          <a:p>
            <a:r>
              <a:rPr lang="ja-JP" altLang="en-US" sz="1200" b="1" dirty="0">
                <a:solidFill>
                  <a:schemeClr val="accent5">
                    <a:lumMod val="50000"/>
                  </a:schemeClr>
                </a:solidFill>
              </a:rPr>
              <a:t>業務</a:t>
            </a:r>
            <a:r>
              <a:rPr kumimoji="1" lang="ja-JP" altLang="en-US" sz="1200" b="1" dirty="0">
                <a:solidFill>
                  <a:schemeClr val="accent5">
                    <a:lumMod val="50000"/>
                  </a:schemeClr>
                </a:solidFill>
              </a:rPr>
              <a:t>的課題</a:t>
            </a:r>
            <a:endParaRPr kumimoji="1" lang="en-US" altLang="ja-JP" sz="1200" b="1" dirty="0">
              <a:solidFill>
                <a:schemeClr val="accent5">
                  <a:lumMod val="50000"/>
                </a:schemeClr>
              </a:solidFill>
            </a:endParaRPr>
          </a:p>
          <a:p>
            <a:r>
              <a:rPr lang="ja-JP" altLang="en-US" sz="1200" dirty="0"/>
              <a:t>　外注エンジニアの質</a:t>
            </a:r>
            <a:endParaRPr lang="en-US" altLang="ja-JP" sz="1200" dirty="0"/>
          </a:p>
          <a:p>
            <a:r>
              <a:rPr lang="ja-JP" altLang="en-US" sz="1200" dirty="0"/>
              <a:t>　コミュニケーションの齟齬</a:t>
            </a:r>
            <a:endParaRPr kumimoji="1" lang="en-US" altLang="ja-JP" sz="1200" dirty="0"/>
          </a:p>
        </p:txBody>
      </p:sp>
      <p:sp>
        <p:nvSpPr>
          <p:cNvPr id="26" name="正方形/長方形 25">
            <a:extLst>
              <a:ext uri="{FF2B5EF4-FFF2-40B4-BE49-F238E27FC236}">
                <a16:creationId xmlns:a16="http://schemas.microsoft.com/office/drawing/2014/main" id="{A3142724-826E-34C4-13A3-2EAF0CCDD232}"/>
              </a:ext>
            </a:extLst>
          </p:cNvPr>
          <p:cNvSpPr/>
          <p:nvPr/>
        </p:nvSpPr>
        <p:spPr>
          <a:xfrm>
            <a:off x="7412035" y="2830513"/>
            <a:ext cx="103700" cy="192087"/>
          </a:xfrm>
          <a:prstGeom prst="rect">
            <a:avLst/>
          </a:prstGeom>
          <a:solidFill>
            <a:schemeClr val="tx1">
              <a:lumMod val="65000"/>
              <a:lumOff val="35000"/>
            </a:schemeClr>
          </a:solidFill>
          <a:ln w="9525">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solidFill>
                <a:schemeClr val="dk1"/>
              </a:solidFill>
            </a:endParaRPr>
          </a:p>
        </p:txBody>
      </p:sp>
      <p:sp>
        <p:nvSpPr>
          <p:cNvPr id="28" name="正方形/長方形 27">
            <a:extLst>
              <a:ext uri="{FF2B5EF4-FFF2-40B4-BE49-F238E27FC236}">
                <a16:creationId xmlns:a16="http://schemas.microsoft.com/office/drawing/2014/main" id="{1D608634-220A-6C20-95C2-081132124D5E}"/>
              </a:ext>
            </a:extLst>
          </p:cNvPr>
          <p:cNvSpPr/>
          <p:nvPr/>
        </p:nvSpPr>
        <p:spPr>
          <a:xfrm>
            <a:off x="7264482" y="2830513"/>
            <a:ext cx="103700" cy="192087"/>
          </a:xfrm>
          <a:prstGeom prst="rect">
            <a:avLst/>
          </a:prstGeom>
          <a:solidFill>
            <a:schemeClr val="tx1">
              <a:lumMod val="65000"/>
              <a:lumOff val="35000"/>
            </a:schemeClr>
          </a:solidFill>
          <a:ln w="9525">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solidFill>
                <a:schemeClr val="dk1"/>
              </a:solidFill>
            </a:endParaRPr>
          </a:p>
        </p:txBody>
      </p:sp>
      <p:sp>
        <p:nvSpPr>
          <p:cNvPr id="30" name="正方形/長方形 29">
            <a:extLst>
              <a:ext uri="{FF2B5EF4-FFF2-40B4-BE49-F238E27FC236}">
                <a16:creationId xmlns:a16="http://schemas.microsoft.com/office/drawing/2014/main" id="{0DECA06D-A74D-6D68-9A2D-2FA2BE47371F}"/>
              </a:ext>
            </a:extLst>
          </p:cNvPr>
          <p:cNvSpPr/>
          <p:nvPr/>
        </p:nvSpPr>
        <p:spPr>
          <a:xfrm>
            <a:off x="576263" y="3760498"/>
            <a:ext cx="10883900" cy="2616097"/>
          </a:xfrm>
          <a:prstGeom prst="rect">
            <a:avLst/>
          </a:prstGeom>
          <a:ln w="28575">
            <a:solidFill>
              <a:srgbClr val="1F497D"/>
            </a:solidFill>
          </a:ln>
        </p:spPr>
        <p:style>
          <a:lnRef idx="2">
            <a:schemeClr val="dk1"/>
          </a:lnRef>
          <a:fillRef idx="1">
            <a:schemeClr val="lt1"/>
          </a:fillRef>
          <a:effectRef idx="0">
            <a:schemeClr val="dk1"/>
          </a:effectRef>
          <a:fontRef idx="minor">
            <a:schemeClr val="dk1"/>
          </a:fontRef>
        </p:style>
        <p:txBody>
          <a:bodyPr rtlCol="0" anchor="t"/>
          <a:lstStyle/>
          <a:p>
            <a:pPr>
              <a:lnSpc>
                <a:spcPts val="1600"/>
              </a:lnSpc>
            </a:pPr>
            <a:r>
              <a:rPr lang="ja-JP" altLang="en-US" sz="1200" b="1" dirty="0"/>
              <a:t>例２</a:t>
            </a:r>
            <a:r>
              <a:rPr kumimoji="1" lang="ja-JP" altLang="en-US" sz="1200" b="1" dirty="0">
                <a:solidFill>
                  <a:schemeClr val="dk1"/>
                </a:solidFill>
              </a:rPr>
              <a:t>：</a:t>
            </a:r>
            <a:r>
              <a:rPr lang="en-US" altLang="ja-JP" sz="1200" dirty="0"/>
              <a:t>C</a:t>
            </a:r>
            <a:r>
              <a:rPr lang="ja-JP" altLang="en-US" sz="1200" dirty="0"/>
              <a:t>社は顧客に寄り添うサービスを提供することを目指し、トラブル発生時には窓口を設置して早期解決を図っている。</a:t>
            </a:r>
            <a:endParaRPr lang="en-US" altLang="ja-JP" sz="1200" dirty="0"/>
          </a:p>
          <a:p>
            <a:pPr>
              <a:lnSpc>
                <a:spcPts val="1600"/>
              </a:lnSpc>
            </a:pPr>
            <a:r>
              <a:rPr lang="ja-JP" altLang="en-US" sz="1200" dirty="0"/>
              <a:t>　　　しかし、窓口担当に十分なナレッジがなく、正確な切り分けができないため、解決までに時間がかかっているのが現状である。</a:t>
            </a:r>
            <a:endParaRPr lang="en-US" altLang="ja-JP" sz="1200" dirty="0"/>
          </a:p>
          <a:p>
            <a:pPr>
              <a:lnSpc>
                <a:spcPts val="1600"/>
              </a:lnSpc>
            </a:pPr>
            <a:r>
              <a:rPr lang="ja-JP" altLang="en-US" sz="1200" dirty="0"/>
              <a:t>　　　さらに、技術担当者に調査依頼がある場合でも、必要なヒアリングが不十分で、必要な情報を揃えるのに時間を要している。</a:t>
            </a:r>
            <a:endParaRPr lang="en-US" altLang="ja-JP" sz="1200" dirty="0"/>
          </a:p>
          <a:p>
            <a:pPr>
              <a:lnSpc>
                <a:spcPts val="1600"/>
              </a:lnSpc>
            </a:pPr>
            <a:r>
              <a:rPr lang="ja-JP" altLang="en-US" sz="1200" dirty="0"/>
              <a:t>　　　このように担当者間の連携も不十分なため調査に時間がかかり、トラブルやダウンタイムが長引いており、顧客満足度の向上に繋がっていない。</a:t>
            </a:r>
            <a:endParaRPr lang="en-US" altLang="ja-JP" sz="1200" dirty="0"/>
          </a:p>
          <a:p>
            <a:pPr>
              <a:lnSpc>
                <a:spcPts val="1600"/>
              </a:lnSpc>
            </a:pPr>
            <a:r>
              <a:rPr lang="ja-JP" altLang="en-US" sz="1200" dirty="0"/>
              <a:t>　　　これらの問題を解消するため、</a:t>
            </a:r>
            <a:r>
              <a:rPr lang="en-US" altLang="ja-JP" sz="1200" dirty="0"/>
              <a:t>AI</a:t>
            </a:r>
            <a:r>
              <a:rPr lang="ja-JP" altLang="en-US" sz="1200" dirty="0"/>
              <a:t>エージェントを導入し、顧客からの申告内容を正確に把握したうえで関連情報を参照し、</a:t>
            </a:r>
            <a:endParaRPr lang="en-US" altLang="ja-JP" sz="1200" dirty="0"/>
          </a:p>
          <a:p>
            <a:pPr>
              <a:lnSpc>
                <a:spcPts val="1600"/>
              </a:lnSpc>
            </a:pPr>
            <a:r>
              <a:rPr lang="ja-JP" altLang="en-US" sz="1200" dirty="0"/>
              <a:t>　　　的確に判断して顧客への回答やスムーズなエスカレーションを可能にする仕組みを提案する。　　　</a:t>
            </a:r>
            <a:endParaRPr lang="en-US" altLang="ja-JP" sz="1200" dirty="0"/>
          </a:p>
        </p:txBody>
      </p:sp>
      <p:sp>
        <p:nvSpPr>
          <p:cNvPr id="31" name="テキスト ボックス 30">
            <a:extLst>
              <a:ext uri="{FF2B5EF4-FFF2-40B4-BE49-F238E27FC236}">
                <a16:creationId xmlns:a16="http://schemas.microsoft.com/office/drawing/2014/main" id="{438E3C76-904B-323C-33A7-47EF985D3513}"/>
              </a:ext>
            </a:extLst>
          </p:cNvPr>
          <p:cNvSpPr txBox="1"/>
          <p:nvPr/>
        </p:nvSpPr>
        <p:spPr>
          <a:xfrm>
            <a:off x="8095742" y="5136955"/>
            <a:ext cx="2886967" cy="1036926"/>
          </a:xfrm>
          <a:prstGeom prst="roundRect">
            <a:avLst/>
          </a:prstGeom>
          <a:solidFill>
            <a:schemeClr val="accent2">
              <a:lumMod val="20000"/>
              <a:lumOff val="80000"/>
            </a:schemeClr>
          </a:solidFill>
        </p:spPr>
        <p:txBody>
          <a:bodyPr wrap="square" rtlCol="0">
            <a:noAutofit/>
          </a:bodyPr>
          <a:lstStyle/>
          <a:p>
            <a:r>
              <a:rPr kumimoji="1" lang="en-US" altLang="ja-JP" sz="1200" b="1" dirty="0">
                <a:solidFill>
                  <a:schemeClr val="accent2">
                    <a:lumMod val="75000"/>
                  </a:schemeClr>
                </a:solidFill>
              </a:rPr>
              <a:t>AI</a:t>
            </a:r>
            <a:r>
              <a:rPr kumimoji="1" lang="ja-JP" altLang="en-US" sz="1200" b="1" dirty="0">
                <a:solidFill>
                  <a:schemeClr val="accent2">
                    <a:lumMod val="75000"/>
                  </a:schemeClr>
                </a:solidFill>
              </a:rPr>
              <a:t>エージェント</a:t>
            </a:r>
            <a:endParaRPr kumimoji="1" lang="en-US" altLang="ja-JP" sz="1200" b="1" dirty="0">
              <a:solidFill>
                <a:schemeClr val="accent2">
                  <a:lumMod val="75000"/>
                </a:schemeClr>
              </a:solidFill>
            </a:endParaRPr>
          </a:p>
          <a:p>
            <a:r>
              <a:rPr lang="ja-JP" altLang="en-US" sz="1200" dirty="0"/>
              <a:t>　顧客満足度向上とサービス品質向上　</a:t>
            </a:r>
            <a:endParaRPr lang="en-US" altLang="ja-JP" sz="1200" dirty="0"/>
          </a:p>
          <a:p>
            <a:r>
              <a:rPr lang="ja-JP" altLang="en-US" sz="1200" dirty="0"/>
              <a:t>　業務の平準化</a:t>
            </a:r>
            <a:endParaRPr lang="en-US" altLang="ja-JP" sz="1200" dirty="0"/>
          </a:p>
          <a:p>
            <a:r>
              <a:rPr lang="ja-JP" altLang="en-US" sz="1200" dirty="0"/>
              <a:t>　ナレッジの蓄積</a:t>
            </a:r>
            <a:endParaRPr lang="en-US" altLang="ja-JP" sz="1200" dirty="0"/>
          </a:p>
        </p:txBody>
      </p:sp>
      <p:sp>
        <p:nvSpPr>
          <p:cNvPr id="32" name="矢印: 右 31">
            <a:extLst>
              <a:ext uri="{FF2B5EF4-FFF2-40B4-BE49-F238E27FC236}">
                <a16:creationId xmlns:a16="http://schemas.microsoft.com/office/drawing/2014/main" id="{8536FC6A-096A-9042-79DD-9C811A6A1EE0}"/>
              </a:ext>
            </a:extLst>
          </p:cNvPr>
          <p:cNvSpPr/>
          <p:nvPr/>
        </p:nvSpPr>
        <p:spPr>
          <a:xfrm>
            <a:off x="7559471" y="5474631"/>
            <a:ext cx="365416" cy="387807"/>
          </a:xfrm>
          <a:prstGeom prst="rightArrow">
            <a:avLst/>
          </a:prstGeom>
          <a:solidFill>
            <a:schemeClr val="tx1">
              <a:lumMod val="65000"/>
              <a:lumOff val="35000"/>
            </a:schemeClr>
          </a:solidFill>
          <a:ln w="9525">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solidFill>
                <a:schemeClr val="dk1"/>
              </a:solidFill>
            </a:endParaRPr>
          </a:p>
        </p:txBody>
      </p:sp>
      <p:sp>
        <p:nvSpPr>
          <p:cNvPr id="33" name="正方形/長方形 32">
            <a:extLst>
              <a:ext uri="{FF2B5EF4-FFF2-40B4-BE49-F238E27FC236}">
                <a16:creationId xmlns:a16="http://schemas.microsoft.com/office/drawing/2014/main" id="{5BDAD58A-A1DB-0F62-90DA-30977BC81383}"/>
              </a:ext>
            </a:extLst>
          </p:cNvPr>
          <p:cNvSpPr/>
          <p:nvPr/>
        </p:nvSpPr>
        <p:spPr>
          <a:xfrm>
            <a:off x="1209290" y="5136955"/>
            <a:ext cx="6220970" cy="1036926"/>
          </a:xfrm>
          <a:prstGeom prst="rect">
            <a:avLst/>
          </a:prstGeom>
          <a:ln w="9525"/>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solidFill>
                <a:schemeClr val="dk1"/>
              </a:solidFill>
            </a:endParaRPr>
          </a:p>
        </p:txBody>
      </p:sp>
      <p:sp>
        <p:nvSpPr>
          <p:cNvPr id="34" name="テキスト ボックス 33">
            <a:extLst>
              <a:ext uri="{FF2B5EF4-FFF2-40B4-BE49-F238E27FC236}">
                <a16:creationId xmlns:a16="http://schemas.microsoft.com/office/drawing/2014/main" id="{639D7FF2-E579-FD72-1CAD-80DF0D4D86E7}"/>
              </a:ext>
            </a:extLst>
          </p:cNvPr>
          <p:cNvSpPr txBox="1"/>
          <p:nvPr/>
        </p:nvSpPr>
        <p:spPr>
          <a:xfrm>
            <a:off x="1547934" y="5291850"/>
            <a:ext cx="2395523" cy="727136"/>
          </a:xfrm>
          <a:prstGeom prst="roundRect">
            <a:avLst/>
          </a:prstGeom>
          <a:solidFill>
            <a:schemeClr val="accent6">
              <a:lumMod val="20000"/>
              <a:lumOff val="80000"/>
            </a:schemeClr>
          </a:solidFill>
        </p:spPr>
        <p:txBody>
          <a:bodyPr wrap="square" rtlCol="0">
            <a:noAutofit/>
          </a:bodyPr>
          <a:lstStyle/>
          <a:p>
            <a:r>
              <a:rPr kumimoji="1" lang="ja-JP" altLang="en-US" sz="1200" b="1" dirty="0">
                <a:solidFill>
                  <a:schemeClr val="accent6">
                    <a:lumMod val="50000"/>
                  </a:schemeClr>
                </a:solidFill>
              </a:rPr>
              <a:t>経営的課題</a:t>
            </a:r>
            <a:endParaRPr kumimoji="1" lang="en-US" altLang="ja-JP" sz="1200" b="1" dirty="0">
              <a:solidFill>
                <a:schemeClr val="accent6">
                  <a:lumMod val="50000"/>
                </a:schemeClr>
              </a:solidFill>
            </a:endParaRPr>
          </a:p>
          <a:p>
            <a:r>
              <a:rPr lang="ja-JP" altLang="en-US" sz="1200" dirty="0"/>
              <a:t>　顧客満足度の向上</a:t>
            </a:r>
            <a:endParaRPr lang="en-US" altLang="ja-JP" sz="1200" dirty="0"/>
          </a:p>
          <a:p>
            <a:r>
              <a:rPr lang="ja-JP" altLang="en-US" sz="1200" dirty="0"/>
              <a:t>　業務効率化</a:t>
            </a:r>
            <a:endParaRPr lang="en-US" altLang="ja-JP" sz="1200" dirty="0"/>
          </a:p>
        </p:txBody>
      </p:sp>
      <p:sp>
        <p:nvSpPr>
          <p:cNvPr id="35" name="矢印: 左右 34">
            <a:extLst>
              <a:ext uri="{FF2B5EF4-FFF2-40B4-BE49-F238E27FC236}">
                <a16:creationId xmlns:a16="http://schemas.microsoft.com/office/drawing/2014/main" id="{0661DEEE-AC7F-C7C7-9266-DB8591ACA03D}"/>
              </a:ext>
            </a:extLst>
          </p:cNvPr>
          <p:cNvSpPr/>
          <p:nvPr/>
        </p:nvSpPr>
        <p:spPr>
          <a:xfrm>
            <a:off x="4000038" y="5461514"/>
            <a:ext cx="639474" cy="387807"/>
          </a:xfrm>
          <a:prstGeom prst="leftRightArrow">
            <a:avLst/>
          </a:prstGeom>
          <a:solidFill>
            <a:schemeClr val="tx1">
              <a:lumMod val="50000"/>
              <a:lumOff val="50000"/>
            </a:schemeClr>
          </a:solidFill>
          <a:ln w="9525">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solidFill>
                <a:schemeClr val="dk1"/>
              </a:solidFill>
            </a:endParaRPr>
          </a:p>
        </p:txBody>
      </p:sp>
      <p:sp>
        <p:nvSpPr>
          <p:cNvPr id="36" name="テキスト ボックス 35">
            <a:extLst>
              <a:ext uri="{FF2B5EF4-FFF2-40B4-BE49-F238E27FC236}">
                <a16:creationId xmlns:a16="http://schemas.microsoft.com/office/drawing/2014/main" id="{AF4DDB95-47BA-B5FF-0D51-96244CB93532}"/>
              </a:ext>
            </a:extLst>
          </p:cNvPr>
          <p:cNvSpPr txBox="1"/>
          <p:nvPr/>
        </p:nvSpPr>
        <p:spPr>
          <a:xfrm>
            <a:off x="4696093" y="5291850"/>
            <a:ext cx="2395523" cy="727136"/>
          </a:xfrm>
          <a:prstGeom prst="roundRect">
            <a:avLst/>
          </a:prstGeom>
          <a:solidFill>
            <a:schemeClr val="accent5">
              <a:lumMod val="20000"/>
              <a:lumOff val="80000"/>
            </a:schemeClr>
          </a:solidFill>
        </p:spPr>
        <p:txBody>
          <a:bodyPr wrap="square" rtlCol="0">
            <a:noAutofit/>
          </a:bodyPr>
          <a:lstStyle/>
          <a:p>
            <a:r>
              <a:rPr lang="ja-JP" altLang="en-US" sz="1200" b="1" dirty="0">
                <a:solidFill>
                  <a:schemeClr val="accent5">
                    <a:lumMod val="50000"/>
                  </a:schemeClr>
                </a:solidFill>
              </a:rPr>
              <a:t>業務</a:t>
            </a:r>
            <a:r>
              <a:rPr kumimoji="1" lang="ja-JP" altLang="en-US" sz="1200" b="1" dirty="0">
                <a:solidFill>
                  <a:schemeClr val="accent5">
                    <a:lumMod val="50000"/>
                  </a:schemeClr>
                </a:solidFill>
              </a:rPr>
              <a:t>的課題</a:t>
            </a:r>
            <a:endParaRPr kumimoji="1" lang="en-US" altLang="ja-JP" sz="1200" b="1" dirty="0">
              <a:solidFill>
                <a:schemeClr val="accent5">
                  <a:lumMod val="50000"/>
                </a:schemeClr>
              </a:solidFill>
            </a:endParaRPr>
          </a:p>
          <a:p>
            <a:r>
              <a:rPr lang="ja-JP" altLang="en-US" sz="1200" dirty="0"/>
              <a:t>　ナレッジ不足</a:t>
            </a:r>
            <a:endParaRPr lang="en-US" altLang="ja-JP" sz="1200" dirty="0"/>
          </a:p>
          <a:p>
            <a:r>
              <a:rPr kumimoji="1" lang="ja-JP" altLang="en-US" sz="1200" dirty="0"/>
              <a:t>　担当者間の連携が不十分</a:t>
            </a:r>
            <a:endParaRPr kumimoji="1" lang="en-US" altLang="ja-JP" sz="1200" dirty="0"/>
          </a:p>
        </p:txBody>
      </p:sp>
      <p:sp>
        <p:nvSpPr>
          <p:cNvPr id="37" name="正方形/長方形 36">
            <a:extLst>
              <a:ext uri="{FF2B5EF4-FFF2-40B4-BE49-F238E27FC236}">
                <a16:creationId xmlns:a16="http://schemas.microsoft.com/office/drawing/2014/main" id="{EE7C73D9-9CA0-DAA0-35BB-D3A13A404C98}"/>
              </a:ext>
            </a:extLst>
          </p:cNvPr>
          <p:cNvSpPr/>
          <p:nvPr/>
        </p:nvSpPr>
        <p:spPr>
          <a:xfrm>
            <a:off x="7412035" y="5573517"/>
            <a:ext cx="103700" cy="192087"/>
          </a:xfrm>
          <a:prstGeom prst="rect">
            <a:avLst/>
          </a:prstGeom>
          <a:solidFill>
            <a:schemeClr val="tx1">
              <a:lumMod val="65000"/>
              <a:lumOff val="35000"/>
            </a:schemeClr>
          </a:solidFill>
          <a:ln w="9525">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solidFill>
                <a:schemeClr val="dk1"/>
              </a:solidFill>
            </a:endParaRPr>
          </a:p>
        </p:txBody>
      </p:sp>
      <p:sp>
        <p:nvSpPr>
          <p:cNvPr id="38" name="正方形/長方形 37">
            <a:extLst>
              <a:ext uri="{FF2B5EF4-FFF2-40B4-BE49-F238E27FC236}">
                <a16:creationId xmlns:a16="http://schemas.microsoft.com/office/drawing/2014/main" id="{EC30FF36-C9F4-8ED9-9E02-36FAD405B1AD}"/>
              </a:ext>
            </a:extLst>
          </p:cNvPr>
          <p:cNvSpPr/>
          <p:nvPr/>
        </p:nvSpPr>
        <p:spPr>
          <a:xfrm>
            <a:off x="7264482" y="5573517"/>
            <a:ext cx="103700" cy="192087"/>
          </a:xfrm>
          <a:prstGeom prst="rect">
            <a:avLst/>
          </a:prstGeom>
          <a:solidFill>
            <a:schemeClr val="tx1">
              <a:lumMod val="65000"/>
              <a:lumOff val="35000"/>
            </a:schemeClr>
          </a:solidFill>
          <a:ln w="9525">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solidFill>
                <a:schemeClr val="dk1"/>
              </a:solidFill>
            </a:endParaRPr>
          </a:p>
        </p:txBody>
      </p:sp>
      <p:sp>
        <p:nvSpPr>
          <p:cNvPr id="7" name="正方形/長方形 6">
            <a:extLst>
              <a:ext uri="{FF2B5EF4-FFF2-40B4-BE49-F238E27FC236}">
                <a16:creationId xmlns:a16="http://schemas.microsoft.com/office/drawing/2014/main" id="{9D6802B1-AAF2-7523-2ACE-8AB841D89025}"/>
              </a:ext>
            </a:extLst>
          </p:cNvPr>
          <p:cNvSpPr/>
          <p:nvPr/>
        </p:nvSpPr>
        <p:spPr>
          <a:xfrm>
            <a:off x="183308" y="100411"/>
            <a:ext cx="11825383" cy="6294333"/>
          </a:xfrm>
          <a:prstGeom prst="rect">
            <a:avLst/>
          </a:prstGeom>
          <a:solidFill>
            <a:srgbClr val="7F7F7F">
              <a:alpha val="69804"/>
            </a:srgbClr>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solidFill>
                <a:schemeClr val="dk1"/>
              </a:solidFill>
            </a:endParaRPr>
          </a:p>
        </p:txBody>
      </p:sp>
      <p:sp>
        <p:nvSpPr>
          <p:cNvPr id="8" name="テキスト ボックス 7">
            <a:extLst>
              <a:ext uri="{FF2B5EF4-FFF2-40B4-BE49-F238E27FC236}">
                <a16:creationId xmlns:a16="http://schemas.microsoft.com/office/drawing/2014/main" id="{43530194-FA8C-EBB2-DC64-5DBF8463AEF9}"/>
              </a:ext>
            </a:extLst>
          </p:cNvPr>
          <p:cNvSpPr txBox="1"/>
          <p:nvPr/>
        </p:nvSpPr>
        <p:spPr>
          <a:xfrm>
            <a:off x="5418789" y="182324"/>
            <a:ext cx="6462804" cy="769441"/>
          </a:xfrm>
          <a:prstGeom prst="rect">
            <a:avLst/>
          </a:prstGeom>
          <a:solidFill>
            <a:srgbClr val="FFFF00"/>
          </a:solidFill>
          <a:ln w="28575">
            <a:solidFill>
              <a:srgbClr val="C00000"/>
            </a:solidFill>
          </a:ln>
        </p:spPr>
        <p:txBody>
          <a:bodyPr wrap="square" rtlCol="0" anchor="ctr">
            <a:spAutoFit/>
          </a:bodyPr>
          <a:lstStyle/>
          <a:p>
            <a:pPr algn="ctr"/>
            <a:r>
              <a:rPr lang="ja-JP" altLang="en-US" sz="4400" dirty="0"/>
              <a:t>資料作成の参考用シート</a:t>
            </a:r>
            <a:endParaRPr kumimoji="1" lang="ja-JP" altLang="en-US" sz="4400" dirty="0"/>
          </a:p>
        </p:txBody>
      </p:sp>
    </p:spTree>
    <p:extLst>
      <p:ext uri="{BB962C8B-B14F-4D97-AF65-F5344CB8AC3E}">
        <p14:creationId xmlns:p14="http://schemas.microsoft.com/office/powerpoint/2010/main" val="5363092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スライド番号プレースホルダー 4">
            <a:extLst>
              <a:ext uri="{FF2B5EF4-FFF2-40B4-BE49-F238E27FC236}">
                <a16:creationId xmlns:a16="http://schemas.microsoft.com/office/drawing/2014/main" id="{429A0740-5D55-40FE-8935-3675CC26F434}"/>
              </a:ext>
            </a:extLst>
          </p:cNvPr>
          <p:cNvSpPr txBox="1">
            <a:spLocks/>
          </p:cNvSpPr>
          <p:nvPr/>
        </p:nvSpPr>
        <p:spPr>
          <a:xfrm>
            <a:off x="4897540" y="6519334"/>
            <a:ext cx="1337733" cy="365125"/>
          </a:xfrm>
          <a:prstGeom prst="rect">
            <a:avLst/>
          </a:prstGeom>
        </p:spPr>
        <p:txBody>
          <a:bodyPr vert="horz" lIns="91440" tIns="45720" rIns="91440" bIns="45720" rtlCol="0" anchor="ctr"/>
          <a:lstStyle>
            <a:defPPr>
              <a:defRPr lang="ja-JP"/>
            </a:defPPr>
            <a:lvl1pPr marL="0" algn="r" defTabSz="457200" rtl="0" eaLnBrk="1" latinLnBrk="0" hangingPunct="1">
              <a:defRPr kumimoji="1" sz="1000" kern="1200">
                <a:solidFill>
                  <a:schemeClr val="tx1">
                    <a:tint val="75000"/>
                  </a:schemeClr>
                </a:solidFill>
                <a:latin typeface="+mn-lt"/>
                <a:ea typeface="+mn-ea"/>
                <a:cs typeface="+mn-cs"/>
              </a:defRPr>
            </a:lvl1pPr>
            <a:lvl2pPr marL="457200" algn="l" defTabSz="457200" rtl="0" eaLnBrk="1" latinLnBrk="0" hangingPunct="1">
              <a:defRPr kumimoji="1" sz="1800" kern="1200">
                <a:solidFill>
                  <a:schemeClr val="tx1"/>
                </a:solidFill>
                <a:latin typeface="+mn-lt"/>
                <a:ea typeface="+mn-ea"/>
                <a:cs typeface="+mn-cs"/>
              </a:defRPr>
            </a:lvl2pPr>
            <a:lvl3pPr marL="914400" algn="l" defTabSz="457200" rtl="0" eaLnBrk="1" latinLnBrk="0" hangingPunct="1">
              <a:defRPr kumimoji="1" sz="1800" kern="1200">
                <a:solidFill>
                  <a:schemeClr val="tx1"/>
                </a:solidFill>
                <a:latin typeface="+mn-lt"/>
                <a:ea typeface="+mn-ea"/>
                <a:cs typeface="+mn-cs"/>
              </a:defRPr>
            </a:lvl3pPr>
            <a:lvl4pPr marL="1371600" algn="l" defTabSz="457200" rtl="0" eaLnBrk="1" latinLnBrk="0" hangingPunct="1">
              <a:defRPr kumimoji="1" sz="1800" kern="1200">
                <a:solidFill>
                  <a:schemeClr val="tx1"/>
                </a:solidFill>
                <a:latin typeface="+mn-lt"/>
                <a:ea typeface="+mn-ea"/>
                <a:cs typeface="+mn-cs"/>
              </a:defRPr>
            </a:lvl4pPr>
            <a:lvl5pPr marL="1828800" algn="l" defTabSz="457200" rtl="0" eaLnBrk="1" latinLnBrk="0" hangingPunct="1">
              <a:defRPr kumimoji="1" sz="1800" kern="1200">
                <a:solidFill>
                  <a:schemeClr val="tx1"/>
                </a:solidFill>
                <a:latin typeface="+mn-lt"/>
                <a:ea typeface="+mn-ea"/>
                <a:cs typeface="+mn-cs"/>
              </a:defRPr>
            </a:lvl5pPr>
            <a:lvl6pPr marL="2286000" algn="l" defTabSz="457200" rtl="0" eaLnBrk="1" latinLnBrk="0" hangingPunct="1">
              <a:defRPr kumimoji="1" sz="1800" kern="1200">
                <a:solidFill>
                  <a:schemeClr val="tx1"/>
                </a:solidFill>
                <a:latin typeface="+mn-lt"/>
                <a:ea typeface="+mn-ea"/>
                <a:cs typeface="+mn-cs"/>
              </a:defRPr>
            </a:lvl6pPr>
            <a:lvl7pPr marL="2743200" algn="l" defTabSz="457200" rtl="0" eaLnBrk="1" latinLnBrk="0" hangingPunct="1">
              <a:defRPr kumimoji="1" sz="1800" kern="1200">
                <a:solidFill>
                  <a:schemeClr val="tx1"/>
                </a:solidFill>
                <a:latin typeface="+mn-lt"/>
                <a:ea typeface="+mn-ea"/>
                <a:cs typeface="+mn-cs"/>
              </a:defRPr>
            </a:lvl7pPr>
            <a:lvl8pPr marL="3200400" algn="l" defTabSz="457200" rtl="0" eaLnBrk="1" latinLnBrk="0" hangingPunct="1">
              <a:defRPr kumimoji="1" sz="1800" kern="1200">
                <a:solidFill>
                  <a:schemeClr val="tx1"/>
                </a:solidFill>
                <a:latin typeface="+mn-lt"/>
                <a:ea typeface="+mn-ea"/>
                <a:cs typeface="+mn-cs"/>
              </a:defRPr>
            </a:lvl8pPr>
            <a:lvl9pPr marL="3657600" algn="l" defTabSz="457200" rtl="0" eaLnBrk="1" latinLnBrk="0" hangingPunct="1">
              <a:defRPr kumimoji="1" sz="1800" kern="1200">
                <a:solidFill>
                  <a:schemeClr val="tx1"/>
                </a:solidFill>
                <a:latin typeface="+mn-lt"/>
                <a:ea typeface="+mn-ea"/>
                <a:cs typeface="+mn-cs"/>
              </a:defRPr>
            </a:lvl9pPr>
          </a:lstStyle>
          <a:p>
            <a:fld id="{0AF7E18D-A281-EF4E-83EF-D7811667EA6C}" type="slidenum">
              <a:rPr lang="ja-JP" altLang="en-US">
                <a:solidFill>
                  <a:schemeClr val="bg1"/>
                </a:solidFill>
              </a:rPr>
              <a:pPr/>
              <a:t>11</a:t>
            </a:fld>
            <a:endParaRPr lang="ja-JP" altLang="en-US" dirty="0">
              <a:solidFill>
                <a:schemeClr val="bg1"/>
              </a:solidFill>
            </a:endParaRPr>
          </a:p>
        </p:txBody>
      </p:sp>
      <p:sp>
        <p:nvSpPr>
          <p:cNvPr id="2" name="テキスト ボックス 1">
            <a:extLst>
              <a:ext uri="{FF2B5EF4-FFF2-40B4-BE49-F238E27FC236}">
                <a16:creationId xmlns:a16="http://schemas.microsoft.com/office/drawing/2014/main" id="{3AB66092-79DD-44B7-BE8B-D54FA3B67C25}"/>
              </a:ext>
            </a:extLst>
          </p:cNvPr>
          <p:cNvSpPr txBox="1"/>
          <p:nvPr/>
        </p:nvSpPr>
        <p:spPr>
          <a:xfrm>
            <a:off x="2941409" y="854104"/>
            <a:ext cx="7291017" cy="311752"/>
          </a:xfrm>
          <a:prstGeom prst="rect">
            <a:avLst/>
          </a:prstGeom>
          <a:noFill/>
        </p:spPr>
        <p:txBody>
          <a:bodyPr wrap="square" rtlCol="0">
            <a:spAutoFit/>
          </a:bodyPr>
          <a:lstStyle/>
          <a:p>
            <a:endParaRPr lang="en-US" altLang="ja-JP" sz="1426" dirty="0">
              <a:latin typeface="Meiryo" panose="020B0604030504040204" pitchFamily="34" charset="-128"/>
              <a:ea typeface="Meiryo" panose="020B0604030504040204" pitchFamily="34" charset="-128"/>
            </a:endParaRPr>
          </a:p>
        </p:txBody>
      </p:sp>
      <p:sp>
        <p:nvSpPr>
          <p:cNvPr id="4" name="正方形/長方形 3">
            <a:extLst>
              <a:ext uri="{FF2B5EF4-FFF2-40B4-BE49-F238E27FC236}">
                <a16:creationId xmlns:a16="http://schemas.microsoft.com/office/drawing/2014/main" id="{6A11BF40-31B6-421D-AED0-17D0BAC57A27}"/>
              </a:ext>
            </a:extLst>
          </p:cNvPr>
          <p:cNvSpPr/>
          <p:nvPr/>
        </p:nvSpPr>
        <p:spPr>
          <a:xfrm>
            <a:off x="425509" y="842258"/>
            <a:ext cx="11432058" cy="305669"/>
          </a:xfrm>
          <a:prstGeom prst="rect">
            <a:avLst/>
          </a:prstGeom>
          <a:solidFill>
            <a:schemeClr val="accent1">
              <a:lumMod val="75000"/>
              <a:alpha val="8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ja-JP" altLang="en-US" sz="1200" kern="100" dirty="0">
                <a:latin typeface="+mn-ea"/>
                <a:cs typeface="Times New Roman" panose="02020603050405020304" pitchFamily="18" charset="0"/>
              </a:rPr>
              <a:t>業務課題の</a:t>
            </a:r>
            <a:r>
              <a:rPr lang="en-US" altLang="ja-JP" sz="1200" kern="100" dirty="0">
                <a:latin typeface="+mn-ea"/>
                <a:cs typeface="Times New Roman" panose="02020603050405020304" pitchFamily="18" charset="0"/>
              </a:rPr>
              <a:t>AI</a:t>
            </a:r>
            <a:r>
              <a:rPr lang="ja-JP" altLang="en-US" sz="1200" kern="100" dirty="0">
                <a:latin typeface="+mn-ea"/>
                <a:ea typeface="+mn-ea"/>
                <a:cs typeface="Times New Roman" panose="02020603050405020304" pitchFamily="18" charset="0"/>
              </a:rPr>
              <a:t>エージェントによる解決のサポート提案資料</a:t>
            </a:r>
            <a:endParaRPr lang="ja-JP" altLang="en-US" sz="1200" dirty="0">
              <a:solidFill>
                <a:schemeClr val="bg1"/>
              </a:solidFill>
              <a:latin typeface="Meiryo" panose="020B0604030504040204" pitchFamily="34" charset="-128"/>
              <a:ea typeface="Meiryo" panose="020B0604030504040204" pitchFamily="34" charset="-128"/>
            </a:endParaRPr>
          </a:p>
        </p:txBody>
      </p:sp>
      <p:grpSp>
        <p:nvGrpSpPr>
          <p:cNvPr id="15" name="グループ化 14">
            <a:extLst>
              <a:ext uri="{FF2B5EF4-FFF2-40B4-BE49-F238E27FC236}">
                <a16:creationId xmlns:a16="http://schemas.microsoft.com/office/drawing/2014/main" id="{D4408082-874D-8BFB-A92F-C57BEDB9F9D4}"/>
              </a:ext>
            </a:extLst>
          </p:cNvPr>
          <p:cNvGrpSpPr/>
          <p:nvPr/>
        </p:nvGrpSpPr>
        <p:grpSpPr>
          <a:xfrm>
            <a:off x="425508" y="1223138"/>
            <a:ext cx="11431530" cy="2061900"/>
            <a:chOff x="425508" y="1242388"/>
            <a:chExt cx="11431530" cy="1796915"/>
          </a:xfrm>
        </p:grpSpPr>
        <p:sp>
          <p:nvSpPr>
            <p:cNvPr id="5" name="正方形/長方形 4">
              <a:extLst>
                <a:ext uri="{FF2B5EF4-FFF2-40B4-BE49-F238E27FC236}">
                  <a16:creationId xmlns:a16="http://schemas.microsoft.com/office/drawing/2014/main" id="{31F725FC-457A-4183-A3D3-49EE06FA03E8}"/>
                </a:ext>
              </a:extLst>
            </p:cNvPr>
            <p:cNvSpPr/>
            <p:nvPr/>
          </p:nvSpPr>
          <p:spPr>
            <a:xfrm>
              <a:off x="1613668" y="1260422"/>
              <a:ext cx="10243370" cy="1778881"/>
            </a:xfrm>
            <a:prstGeom prst="rect">
              <a:avLst/>
            </a:prstGeom>
            <a:ln/>
          </p:spPr>
          <p:style>
            <a:lnRef idx="2">
              <a:schemeClr val="accent1"/>
            </a:lnRef>
            <a:fillRef idx="1">
              <a:schemeClr val="lt1"/>
            </a:fillRef>
            <a:effectRef idx="0">
              <a:schemeClr val="accent1"/>
            </a:effectRef>
            <a:fontRef idx="minor">
              <a:schemeClr val="dk1"/>
            </a:fontRef>
          </p:style>
          <p:txBody>
            <a:bodyPr rIns="0" rtlCol="0" anchor="ctr"/>
            <a:lstStyle/>
            <a:p>
              <a:r>
                <a:rPr lang="ja-JP" altLang="en-US" sz="1200" dirty="0"/>
                <a:t>イノベーションマネージメント様は、プロジェクトマネジメントの手法を軸に、継続的にイノベーションを創出するための「仕組みづくり」と、</a:t>
              </a:r>
              <a:endParaRPr lang="en-US" altLang="ja-JP" sz="1200" dirty="0"/>
            </a:p>
            <a:p>
              <a:r>
                <a:rPr lang="ja-JP" altLang="en-US" sz="1200" dirty="0"/>
                <a:t>システム運用を主とした「運用」を行うことで、企業が抱える多様な課題を解決するコンサルティングを提供している。</a:t>
              </a:r>
            </a:p>
            <a:p>
              <a:r>
                <a:rPr lang="ja-JP" altLang="en-US" sz="1200" dirty="0"/>
                <a:t>その中で、「仕組みづくり」と「運用」をさらに強化していく上で、</a:t>
              </a:r>
              <a:endParaRPr lang="en-US" altLang="ja-JP" sz="1200" dirty="0"/>
            </a:p>
            <a:p>
              <a:r>
                <a:rPr lang="ja-JP" altLang="en-US" sz="1200" dirty="0"/>
                <a:t>「社内のナレッジマネジメントの整備」や「システム化した運用の効率向上」といった課題を抱えている。</a:t>
              </a:r>
              <a:br>
                <a:rPr lang="en-US" altLang="ja-JP" sz="1200" dirty="0"/>
              </a:br>
              <a:r>
                <a:rPr lang="ja-JP" altLang="en-US" sz="1200" dirty="0"/>
                <a:t>こうした課題は、イノベーションを持続的に生み出すための基盤としても重要であるため、</a:t>
              </a:r>
              <a:endParaRPr lang="en-US" altLang="ja-JP" sz="1200" dirty="0"/>
            </a:p>
            <a:p>
              <a:r>
                <a:rPr lang="ja-JP" altLang="en-US" sz="1200" dirty="0"/>
                <a:t>市場で注目を集めている生成</a:t>
              </a:r>
              <a:r>
                <a:rPr lang="en" altLang="ja-JP" sz="1200" dirty="0"/>
                <a:t>AI</a:t>
              </a:r>
              <a:r>
                <a:rPr lang="ja-JP" altLang="en-US" sz="1200" dirty="0"/>
                <a:t>を活用した業務エージェントの導入を検討している。</a:t>
              </a:r>
              <a:br>
                <a:rPr lang="en-US" altLang="ja-JP" sz="1200" dirty="0"/>
              </a:br>
              <a:r>
                <a:rPr lang="ja-JP" altLang="en-US" sz="1200" dirty="0"/>
                <a:t>ただし、</a:t>
              </a:r>
              <a:r>
                <a:rPr lang="en" altLang="ja-JP" sz="1200" dirty="0"/>
                <a:t>AI</a:t>
              </a:r>
              <a:r>
                <a:rPr lang="ja-JP" altLang="en-US" sz="1200" dirty="0"/>
                <a:t>エージェントの概念や開発手法、具体的な導入プロセスについては依然として手探りの状態であり、</a:t>
              </a:r>
              <a:endParaRPr lang="en-US" altLang="ja-JP" sz="1200" dirty="0"/>
            </a:p>
            <a:p>
              <a:r>
                <a:rPr lang="ja-JP" altLang="en-US" sz="1200" dirty="0"/>
                <a:t>最適解を模索する段階にあるのが現状である。</a:t>
              </a:r>
            </a:p>
            <a:p>
              <a:r>
                <a:rPr lang="ja-JP" altLang="en-US" sz="1200" dirty="0"/>
                <a:t>まずはシステム運用におけるサポート窓口業務を対象に、</a:t>
              </a:r>
              <a:r>
                <a:rPr lang="en" altLang="ja-JP" sz="1200" dirty="0"/>
                <a:t>AI</a:t>
              </a:r>
              <a:r>
                <a:rPr lang="ja-JP" altLang="en-US" sz="1200" dirty="0"/>
                <a:t>エージェントの開発と運用ノウハウを獲得し、</a:t>
              </a:r>
              <a:br>
                <a:rPr lang="en-US" altLang="ja-JP" sz="1200" dirty="0"/>
              </a:br>
              <a:r>
                <a:rPr lang="ja-JP" altLang="en-US" sz="1200" dirty="0"/>
                <a:t>これらの社内課題を解決することを目指している。</a:t>
              </a:r>
            </a:p>
          </p:txBody>
        </p:sp>
        <p:sp>
          <p:nvSpPr>
            <p:cNvPr id="8" name="正方形/長方形 7">
              <a:extLst>
                <a:ext uri="{FF2B5EF4-FFF2-40B4-BE49-F238E27FC236}">
                  <a16:creationId xmlns:a16="http://schemas.microsoft.com/office/drawing/2014/main" id="{81CA1A85-48D3-4FF5-AA40-A7E69C3D9549}"/>
                </a:ext>
              </a:extLst>
            </p:cNvPr>
            <p:cNvSpPr/>
            <p:nvPr/>
          </p:nvSpPr>
          <p:spPr>
            <a:xfrm>
              <a:off x="425508" y="1242388"/>
              <a:ext cx="1062656" cy="1796915"/>
            </a:xfrm>
            <a:prstGeom prst="rect">
              <a:avLst/>
            </a:prstGeom>
            <a:solidFill>
              <a:schemeClr val="accent1">
                <a:lumMod val="75000"/>
                <a:alpha val="87000"/>
              </a:schemeClr>
            </a:solidFill>
            <a:ln>
              <a:no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81494" tIns="40747" rIns="81494" bIns="40747" numCol="1" spcCol="0" rtlCol="0" fromWordArt="0" anchor="ctr" anchorCtr="0" forceAA="0" compatLnSpc="1">
              <a:prstTxWarp prst="textNoShape">
                <a:avLst/>
              </a:prstTxWarp>
              <a:noAutofit/>
            </a:bodyPr>
            <a:lstStyle/>
            <a:p>
              <a:pPr algn="ctr"/>
              <a:r>
                <a:rPr lang="ja-JP" altLang="en-US" sz="1100" b="1" dirty="0">
                  <a:solidFill>
                    <a:schemeClr val="bg1"/>
                  </a:solidFill>
                  <a:latin typeface="Meiryo" panose="020B0604030504040204" pitchFamily="34" charset="-128"/>
                  <a:ea typeface="Meiryo" panose="020B0604030504040204" pitchFamily="34" charset="-128"/>
                </a:rPr>
                <a:t>目的</a:t>
              </a:r>
              <a:endParaRPr lang="en-US" altLang="ja-JP" sz="1100" b="1" dirty="0">
                <a:solidFill>
                  <a:schemeClr val="bg1"/>
                </a:solidFill>
                <a:latin typeface="Meiryo" panose="020B0604030504040204" pitchFamily="34" charset="-128"/>
                <a:ea typeface="Meiryo" panose="020B0604030504040204" pitchFamily="34" charset="-128"/>
              </a:endParaRPr>
            </a:p>
          </p:txBody>
        </p:sp>
      </p:grpSp>
      <p:grpSp>
        <p:nvGrpSpPr>
          <p:cNvPr id="7" name="グループ化 6">
            <a:extLst>
              <a:ext uri="{FF2B5EF4-FFF2-40B4-BE49-F238E27FC236}">
                <a16:creationId xmlns:a16="http://schemas.microsoft.com/office/drawing/2014/main" id="{8822C80A-869A-1735-DCFA-D1100B66260D}"/>
              </a:ext>
            </a:extLst>
          </p:cNvPr>
          <p:cNvGrpSpPr/>
          <p:nvPr/>
        </p:nvGrpSpPr>
        <p:grpSpPr>
          <a:xfrm>
            <a:off x="425508" y="6060171"/>
            <a:ext cx="11439534" cy="421200"/>
            <a:chOff x="425508" y="6060171"/>
            <a:chExt cx="11439534" cy="421200"/>
          </a:xfrm>
        </p:grpSpPr>
        <p:sp>
          <p:nvSpPr>
            <p:cNvPr id="9" name="正方形/長方形 8">
              <a:extLst>
                <a:ext uri="{FF2B5EF4-FFF2-40B4-BE49-F238E27FC236}">
                  <a16:creationId xmlns:a16="http://schemas.microsoft.com/office/drawing/2014/main" id="{C8593C89-53BB-4545-814E-454AFE988490}"/>
                </a:ext>
              </a:extLst>
            </p:cNvPr>
            <p:cNvSpPr/>
            <p:nvPr/>
          </p:nvSpPr>
          <p:spPr>
            <a:xfrm>
              <a:off x="425508" y="6060171"/>
              <a:ext cx="1062656" cy="421200"/>
            </a:xfrm>
            <a:prstGeom prst="rect">
              <a:avLst/>
            </a:prstGeom>
            <a:solidFill>
              <a:schemeClr val="accent1">
                <a:lumMod val="75000"/>
                <a:alpha val="87000"/>
              </a:schemeClr>
            </a:solidFill>
            <a:ln>
              <a:no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81494" tIns="40747" rIns="81494" bIns="40747" numCol="1" spcCol="0" rtlCol="0" fromWordArt="0" anchor="ctr" anchorCtr="0" forceAA="0" compatLnSpc="1">
              <a:prstTxWarp prst="textNoShape">
                <a:avLst/>
              </a:prstTxWarp>
              <a:noAutofit/>
            </a:bodyPr>
            <a:lstStyle/>
            <a:p>
              <a:pPr algn="ctr"/>
              <a:r>
                <a:rPr lang="ja-JP" altLang="en-US" sz="1100" b="1" dirty="0">
                  <a:solidFill>
                    <a:schemeClr val="bg1"/>
                  </a:solidFill>
                  <a:latin typeface="Meiryo" panose="020B0604030504040204" pitchFamily="34" charset="-128"/>
                  <a:ea typeface="Meiryo" panose="020B0604030504040204" pitchFamily="34" charset="-128"/>
                </a:rPr>
                <a:t>将来像</a:t>
              </a:r>
              <a:endParaRPr lang="en-US" altLang="ja-JP" sz="1100" b="1" dirty="0">
                <a:solidFill>
                  <a:schemeClr val="bg1"/>
                </a:solidFill>
                <a:latin typeface="Meiryo" panose="020B0604030504040204" pitchFamily="34" charset="-128"/>
                <a:ea typeface="Meiryo" panose="020B0604030504040204" pitchFamily="34" charset="-128"/>
              </a:endParaRPr>
            </a:p>
          </p:txBody>
        </p:sp>
        <p:sp>
          <p:nvSpPr>
            <p:cNvPr id="10" name="正方形/長方形 9">
              <a:extLst>
                <a:ext uri="{FF2B5EF4-FFF2-40B4-BE49-F238E27FC236}">
                  <a16:creationId xmlns:a16="http://schemas.microsoft.com/office/drawing/2014/main" id="{799FE2A3-00E0-4963-BBCC-28526951286B}"/>
                </a:ext>
              </a:extLst>
            </p:cNvPr>
            <p:cNvSpPr/>
            <p:nvPr/>
          </p:nvSpPr>
          <p:spPr>
            <a:xfrm>
              <a:off x="1613668" y="6060171"/>
              <a:ext cx="10251374" cy="42120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r>
                <a:rPr lang="en-US" altLang="ja-JP" sz="1200" dirty="0">
                  <a:solidFill>
                    <a:schemeClr val="tx1"/>
                  </a:solidFill>
                  <a:latin typeface="Meiryo" panose="020B0604030504040204" pitchFamily="34" charset="-128"/>
                  <a:ea typeface="Meiryo" panose="020B0604030504040204" pitchFamily="34" charset="-128"/>
                </a:rPr>
                <a:t>AI</a:t>
              </a:r>
              <a:r>
                <a:rPr lang="ja-JP" altLang="en-US" sz="1200" dirty="0">
                  <a:solidFill>
                    <a:schemeClr val="tx1"/>
                  </a:solidFill>
                  <a:latin typeface="Meiryo" panose="020B0604030504040204" pitchFamily="34" charset="-128"/>
                  <a:ea typeface="Meiryo" panose="020B0604030504040204" pitchFamily="34" charset="-128"/>
                </a:rPr>
                <a:t>エージェント</a:t>
              </a:r>
              <a:r>
                <a:rPr lang="ja-JP" altLang="en-US" sz="1200">
                  <a:solidFill>
                    <a:schemeClr val="tx1"/>
                  </a:solidFill>
                  <a:latin typeface="Meiryo" panose="020B0604030504040204" pitchFamily="34" charset="-128"/>
                  <a:ea typeface="Meiryo" panose="020B0604030504040204" pitchFamily="34" charset="-128"/>
                </a:rPr>
                <a:t>による開発・運用の</a:t>
              </a:r>
              <a:r>
                <a:rPr lang="ja-JP" altLang="en-US" sz="1200" dirty="0">
                  <a:solidFill>
                    <a:schemeClr val="tx1"/>
                  </a:solidFill>
                  <a:latin typeface="Meiryo" panose="020B0604030504040204" pitchFamily="34" charset="-128"/>
                  <a:ea typeface="Meiryo" panose="020B0604030504040204" pitchFamily="34" charset="-128"/>
                </a:rPr>
                <a:t>ノウハウを習得し、他の業務への展開や商品化・サービス化につなげる基盤を構築</a:t>
              </a:r>
              <a:endParaRPr lang="en-US" altLang="ja-JP" sz="1200" dirty="0">
                <a:solidFill>
                  <a:schemeClr val="tx1"/>
                </a:solidFill>
                <a:latin typeface="Meiryo" panose="020B0604030504040204" pitchFamily="34" charset="-128"/>
                <a:ea typeface="Meiryo" panose="020B0604030504040204" pitchFamily="34" charset="-128"/>
              </a:endParaRPr>
            </a:p>
          </p:txBody>
        </p:sp>
      </p:grpSp>
      <p:grpSp>
        <p:nvGrpSpPr>
          <p:cNvPr id="11" name="グループ化 10">
            <a:extLst>
              <a:ext uri="{FF2B5EF4-FFF2-40B4-BE49-F238E27FC236}">
                <a16:creationId xmlns:a16="http://schemas.microsoft.com/office/drawing/2014/main" id="{EB5F6110-49B1-0619-48F1-CD5B5CF45901}"/>
              </a:ext>
            </a:extLst>
          </p:cNvPr>
          <p:cNvGrpSpPr/>
          <p:nvPr/>
        </p:nvGrpSpPr>
        <p:grpSpPr>
          <a:xfrm>
            <a:off x="425508" y="5504030"/>
            <a:ext cx="11439534" cy="422274"/>
            <a:chOff x="425508" y="5522300"/>
            <a:chExt cx="11439534" cy="422274"/>
          </a:xfrm>
        </p:grpSpPr>
        <p:sp>
          <p:nvSpPr>
            <p:cNvPr id="16" name="正方形/長方形 15">
              <a:extLst>
                <a:ext uri="{FF2B5EF4-FFF2-40B4-BE49-F238E27FC236}">
                  <a16:creationId xmlns:a16="http://schemas.microsoft.com/office/drawing/2014/main" id="{2F4AA259-2510-4CB1-AE94-E6484E21E4F8}"/>
                </a:ext>
              </a:extLst>
            </p:cNvPr>
            <p:cNvSpPr/>
            <p:nvPr/>
          </p:nvSpPr>
          <p:spPr>
            <a:xfrm>
              <a:off x="425508" y="5522300"/>
              <a:ext cx="1062656" cy="422274"/>
            </a:xfrm>
            <a:prstGeom prst="rect">
              <a:avLst/>
            </a:prstGeom>
            <a:solidFill>
              <a:schemeClr val="accent1">
                <a:lumMod val="75000"/>
                <a:alpha val="87000"/>
              </a:schemeClr>
            </a:solidFill>
            <a:ln>
              <a:no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81494" tIns="40747" rIns="81494" bIns="40747" numCol="1" spcCol="0" rtlCol="0" fromWordArt="0" anchor="ctr" anchorCtr="0" forceAA="0" compatLnSpc="1">
              <a:prstTxWarp prst="textNoShape">
                <a:avLst/>
              </a:prstTxWarp>
              <a:noAutofit/>
            </a:bodyPr>
            <a:lstStyle/>
            <a:p>
              <a:pPr algn="ctr"/>
              <a:r>
                <a:rPr lang="ja-JP" altLang="en-US" sz="1000" b="1" dirty="0">
                  <a:solidFill>
                    <a:schemeClr val="bg1"/>
                  </a:solidFill>
                  <a:latin typeface="Meiryo" panose="020B0604030504040204" pitchFamily="34" charset="-128"/>
                  <a:ea typeface="Meiryo" panose="020B0604030504040204" pitchFamily="34" charset="-128"/>
                </a:rPr>
                <a:t>ソリューション</a:t>
              </a:r>
              <a:endParaRPr lang="en-US" altLang="ja-JP" sz="1000" b="1" dirty="0">
                <a:solidFill>
                  <a:schemeClr val="bg1"/>
                </a:solidFill>
                <a:latin typeface="Meiryo" panose="020B0604030504040204" pitchFamily="34" charset="-128"/>
                <a:ea typeface="Meiryo" panose="020B0604030504040204" pitchFamily="34" charset="-128"/>
              </a:endParaRPr>
            </a:p>
          </p:txBody>
        </p:sp>
        <p:sp>
          <p:nvSpPr>
            <p:cNvPr id="18" name="正方形/長方形 17">
              <a:extLst>
                <a:ext uri="{FF2B5EF4-FFF2-40B4-BE49-F238E27FC236}">
                  <a16:creationId xmlns:a16="http://schemas.microsoft.com/office/drawing/2014/main" id="{10B685F5-5213-4DEB-8EF8-27FC392BB13F}"/>
                </a:ext>
              </a:extLst>
            </p:cNvPr>
            <p:cNvSpPr/>
            <p:nvPr/>
          </p:nvSpPr>
          <p:spPr>
            <a:xfrm>
              <a:off x="1613668" y="5522300"/>
              <a:ext cx="10251374" cy="42120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r>
                <a:rPr lang="ja-JP" altLang="en-US" sz="1200">
                  <a:solidFill>
                    <a:schemeClr val="tx1"/>
                  </a:solidFill>
                  <a:latin typeface="Meiryo" panose="020B0604030504040204" pitchFamily="34" charset="-128"/>
                  <a:ea typeface="Meiryo" panose="020B0604030504040204" pitchFamily="34" charset="-128"/>
                </a:rPr>
                <a:t>具体的なターゲット課題の</a:t>
              </a:r>
              <a:r>
                <a:rPr lang="en-US" altLang="ja-JP" sz="1200" dirty="0">
                  <a:solidFill>
                    <a:schemeClr val="tx1"/>
                  </a:solidFill>
                  <a:latin typeface="Meiryo" panose="020B0604030504040204" pitchFamily="34" charset="-128"/>
                  <a:ea typeface="Meiryo" panose="020B0604030504040204" pitchFamily="34" charset="-128"/>
                </a:rPr>
                <a:t>AI</a:t>
              </a:r>
              <a:r>
                <a:rPr lang="ja-JP" altLang="en-US" sz="1200">
                  <a:solidFill>
                    <a:schemeClr val="tx1"/>
                  </a:solidFill>
                  <a:latin typeface="Meiryo" panose="020B0604030504040204" pitchFamily="34" charset="-128"/>
                  <a:ea typeface="Meiryo" panose="020B0604030504040204" pitchFamily="34" charset="-128"/>
                </a:rPr>
                <a:t>エージェントの開発・運用を支援することで、</a:t>
              </a:r>
              <a:r>
                <a:rPr lang="en-US" altLang="ja-JP" sz="1200" dirty="0">
                  <a:solidFill>
                    <a:schemeClr val="tx1"/>
                  </a:solidFill>
                  <a:latin typeface="Meiryo" panose="020B0604030504040204" pitchFamily="34" charset="-128"/>
                  <a:ea typeface="Meiryo" panose="020B0604030504040204" pitchFamily="34" charset="-128"/>
                </a:rPr>
                <a:t>AI</a:t>
              </a:r>
              <a:r>
                <a:rPr lang="ja-JP" altLang="en-US" sz="1200">
                  <a:solidFill>
                    <a:schemeClr val="tx1"/>
                  </a:solidFill>
                  <a:latin typeface="Meiryo" panose="020B0604030504040204" pitchFamily="34" charset="-128"/>
                  <a:ea typeface="Meiryo" panose="020B0604030504040204" pitchFamily="34" charset="-128"/>
                </a:rPr>
                <a:t>エージェントの開発と運用のノウハウを提供する。</a:t>
              </a:r>
              <a:endParaRPr lang="en-US" altLang="ja-JP" sz="1200" dirty="0">
                <a:solidFill>
                  <a:schemeClr val="tx1"/>
                </a:solidFill>
                <a:latin typeface="Meiryo" panose="020B0604030504040204" pitchFamily="34" charset="-128"/>
                <a:ea typeface="Meiryo" panose="020B0604030504040204" pitchFamily="34" charset="-128"/>
              </a:endParaRPr>
            </a:p>
          </p:txBody>
        </p:sp>
      </p:grpSp>
      <p:grpSp>
        <p:nvGrpSpPr>
          <p:cNvPr id="14" name="グループ化 13">
            <a:extLst>
              <a:ext uri="{FF2B5EF4-FFF2-40B4-BE49-F238E27FC236}">
                <a16:creationId xmlns:a16="http://schemas.microsoft.com/office/drawing/2014/main" id="{67D31EEF-42B8-9ED4-0BF2-8F0A01A57BD4}"/>
              </a:ext>
            </a:extLst>
          </p:cNvPr>
          <p:cNvGrpSpPr/>
          <p:nvPr/>
        </p:nvGrpSpPr>
        <p:grpSpPr>
          <a:xfrm>
            <a:off x="425508" y="3356052"/>
            <a:ext cx="11431530" cy="489103"/>
            <a:chOff x="425508" y="3159750"/>
            <a:chExt cx="11431530" cy="489103"/>
          </a:xfrm>
        </p:grpSpPr>
        <p:sp>
          <p:nvSpPr>
            <p:cNvPr id="22" name="正方形/長方形 21">
              <a:extLst>
                <a:ext uri="{FF2B5EF4-FFF2-40B4-BE49-F238E27FC236}">
                  <a16:creationId xmlns:a16="http://schemas.microsoft.com/office/drawing/2014/main" id="{D9024B9F-9B44-409A-A4EA-D217422FDE16}"/>
                </a:ext>
              </a:extLst>
            </p:cNvPr>
            <p:cNvSpPr/>
            <p:nvPr/>
          </p:nvSpPr>
          <p:spPr>
            <a:xfrm>
              <a:off x="425508" y="3159750"/>
              <a:ext cx="1062656" cy="489103"/>
            </a:xfrm>
            <a:prstGeom prst="rect">
              <a:avLst/>
            </a:prstGeom>
            <a:solidFill>
              <a:schemeClr val="accent1">
                <a:lumMod val="75000"/>
                <a:alpha val="87000"/>
              </a:schemeClr>
            </a:solidFill>
            <a:ln>
              <a:no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81494" tIns="40747" rIns="81494" bIns="40747" numCol="1" spcCol="0" rtlCol="0" fromWordArt="0" anchor="ctr" anchorCtr="0" forceAA="0" compatLnSpc="1">
              <a:prstTxWarp prst="textNoShape">
                <a:avLst/>
              </a:prstTxWarp>
              <a:noAutofit/>
            </a:bodyPr>
            <a:lstStyle/>
            <a:p>
              <a:pPr algn="ctr"/>
              <a:r>
                <a:rPr lang="ja-JP" altLang="en-US" sz="1100" b="1" dirty="0">
                  <a:solidFill>
                    <a:schemeClr val="bg1"/>
                  </a:solidFill>
                  <a:latin typeface="Meiryo" panose="020B0604030504040204" pitchFamily="34" charset="-128"/>
                  <a:ea typeface="Meiryo" panose="020B0604030504040204" pitchFamily="34" charset="-128"/>
                </a:rPr>
                <a:t>現状認識</a:t>
              </a:r>
              <a:endParaRPr lang="en-US" altLang="ja-JP" sz="1100" b="1" dirty="0">
                <a:solidFill>
                  <a:schemeClr val="bg1"/>
                </a:solidFill>
                <a:latin typeface="Meiryo" panose="020B0604030504040204" pitchFamily="34" charset="-128"/>
                <a:ea typeface="Meiryo" panose="020B0604030504040204" pitchFamily="34" charset="-128"/>
              </a:endParaRPr>
            </a:p>
          </p:txBody>
        </p:sp>
        <p:sp>
          <p:nvSpPr>
            <p:cNvPr id="26" name="正方形/長方形 25">
              <a:extLst>
                <a:ext uri="{FF2B5EF4-FFF2-40B4-BE49-F238E27FC236}">
                  <a16:creationId xmlns:a16="http://schemas.microsoft.com/office/drawing/2014/main" id="{DCE489FE-721F-4C87-A66A-E6741B467C08}"/>
                </a:ext>
              </a:extLst>
            </p:cNvPr>
            <p:cNvSpPr/>
            <p:nvPr/>
          </p:nvSpPr>
          <p:spPr>
            <a:xfrm>
              <a:off x="1613668" y="3159750"/>
              <a:ext cx="10243370" cy="489103"/>
            </a:xfrm>
            <a:prstGeom prst="rect">
              <a:avLst/>
            </a:prstGeom>
            <a:ln/>
          </p:spPr>
          <p:style>
            <a:lnRef idx="2">
              <a:schemeClr val="accent1"/>
            </a:lnRef>
            <a:fillRef idx="1">
              <a:schemeClr val="lt1"/>
            </a:fillRef>
            <a:effectRef idx="0">
              <a:schemeClr val="accent1"/>
            </a:effectRef>
            <a:fontRef idx="minor">
              <a:schemeClr val="dk1"/>
            </a:fontRef>
          </p:style>
          <p:txBody>
            <a:bodyPr lIns="90000" rtlCol="0" anchor="ctr"/>
            <a:lstStyle/>
            <a:p>
              <a:r>
                <a:rPr lang="ja-JP" altLang="en-US" sz="1200"/>
                <a:t>・「社内のナレッジマネジメントの整備」や「システム化した運用の効率向上」といった課題が存在している。</a:t>
              </a:r>
              <a:endParaRPr lang="en-US" altLang="ja-JP" sz="1200" dirty="0"/>
            </a:p>
            <a:p>
              <a:r>
                <a:rPr lang="ja-JP" altLang="en-US" sz="1200"/>
                <a:t>・上記に関し、</a:t>
              </a:r>
              <a:r>
                <a:rPr lang="en-US" altLang="ja-JP" sz="1200" dirty="0"/>
                <a:t>AI</a:t>
              </a:r>
              <a:r>
                <a:rPr lang="ja-JP" altLang="en-US" sz="1200" dirty="0"/>
                <a:t>技術の導入が検討されているが、</a:t>
              </a:r>
              <a:r>
                <a:rPr lang="ja-JP" altLang="en-US" sz="1200"/>
                <a:t>具体的な開発と運用ノウハウが</a:t>
              </a:r>
              <a:r>
                <a:rPr lang="ja-JP" altLang="en-US" sz="1200" dirty="0"/>
                <a:t>不足している。</a:t>
              </a:r>
              <a:endParaRPr lang="en-US" altLang="ja-JP" sz="1200" dirty="0"/>
            </a:p>
          </p:txBody>
        </p:sp>
      </p:grpSp>
      <p:grpSp>
        <p:nvGrpSpPr>
          <p:cNvPr id="12" name="グループ化 11">
            <a:extLst>
              <a:ext uri="{FF2B5EF4-FFF2-40B4-BE49-F238E27FC236}">
                <a16:creationId xmlns:a16="http://schemas.microsoft.com/office/drawing/2014/main" id="{6244D57C-D937-25F5-051A-61D701A7269D}"/>
              </a:ext>
            </a:extLst>
          </p:cNvPr>
          <p:cNvGrpSpPr/>
          <p:nvPr/>
        </p:nvGrpSpPr>
        <p:grpSpPr>
          <a:xfrm>
            <a:off x="425508" y="3975234"/>
            <a:ext cx="11431530" cy="1394928"/>
            <a:chOff x="425508" y="3813433"/>
            <a:chExt cx="11431530" cy="1593270"/>
          </a:xfrm>
        </p:grpSpPr>
        <p:sp>
          <p:nvSpPr>
            <p:cNvPr id="30" name="正方形/長方形 29">
              <a:extLst>
                <a:ext uri="{FF2B5EF4-FFF2-40B4-BE49-F238E27FC236}">
                  <a16:creationId xmlns:a16="http://schemas.microsoft.com/office/drawing/2014/main" id="{E9703DA8-48FD-42A3-9825-AB9B359121BB}"/>
                </a:ext>
              </a:extLst>
            </p:cNvPr>
            <p:cNvSpPr/>
            <p:nvPr/>
          </p:nvSpPr>
          <p:spPr>
            <a:xfrm>
              <a:off x="425508" y="3813433"/>
              <a:ext cx="1062656" cy="1593270"/>
            </a:xfrm>
            <a:prstGeom prst="rect">
              <a:avLst/>
            </a:prstGeom>
            <a:solidFill>
              <a:schemeClr val="accent1">
                <a:lumMod val="75000"/>
                <a:alpha val="87000"/>
              </a:schemeClr>
            </a:solidFill>
            <a:ln>
              <a:no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81494" tIns="40747" rIns="81494" bIns="40747" numCol="1" spcCol="0" rtlCol="0" fromWordArt="0" anchor="ctr" anchorCtr="0" forceAA="0" compatLnSpc="1">
              <a:prstTxWarp prst="textNoShape">
                <a:avLst/>
              </a:prstTxWarp>
              <a:noAutofit/>
            </a:bodyPr>
            <a:lstStyle/>
            <a:p>
              <a:pPr algn="ctr"/>
              <a:r>
                <a:rPr lang="ja-JP" altLang="en-US" sz="1100" b="1" dirty="0">
                  <a:solidFill>
                    <a:schemeClr val="bg1"/>
                  </a:solidFill>
                  <a:latin typeface="Meiryo" panose="020B0604030504040204" pitchFamily="34" charset="-128"/>
                  <a:ea typeface="Meiryo" panose="020B0604030504040204" pitchFamily="34" charset="-128"/>
                </a:rPr>
                <a:t>フェーズ</a:t>
              </a:r>
              <a:endParaRPr lang="en-US" altLang="ja-JP" sz="1100" b="1" dirty="0">
                <a:solidFill>
                  <a:schemeClr val="bg1"/>
                </a:solidFill>
                <a:latin typeface="Meiryo" panose="020B0604030504040204" pitchFamily="34" charset="-128"/>
                <a:ea typeface="Meiryo" panose="020B0604030504040204" pitchFamily="34" charset="-128"/>
              </a:endParaRPr>
            </a:p>
          </p:txBody>
        </p:sp>
        <p:sp>
          <p:nvSpPr>
            <p:cNvPr id="32" name="正方形/長方形 31">
              <a:extLst>
                <a:ext uri="{FF2B5EF4-FFF2-40B4-BE49-F238E27FC236}">
                  <a16:creationId xmlns:a16="http://schemas.microsoft.com/office/drawing/2014/main" id="{65B520E9-DD3F-47B0-9636-2FDDEC49CDCC}"/>
                </a:ext>
              </a:extLst>
            </p:cNvPr>
            <p:cNvSpPr/>
            <p:nvPr/>
          </p:nvSpPr>
          <p:spPr>
            <a:xfrm>
              <a:off x="1605663" y="3813433"/>
              <a:ext cx="10251375" cy="1593056"/>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r>
                <a:rPr kumimoji="1" lang="ja-JP" altLang="en-US" sz="1200" dirty="0">
                  <a:solidFill>
                    <a:schemeClr val="accent2"/>
                  </a:solidFill>
                </a:rPr>
                <a:t>フェーズ１：</a:t>
              </a:r>
              <a:r>
                <a:rPr kumimoji="1" lang="en-US" altLang="ja-JP" sz="1200" dirty="0">
                  <a:solidFill>
                    <a:schemeClr val="accent2"/>
                  </a:solidFill>
                </a:rPr>
                <a:t>PoC</a:t>
              </a:r>
              <a:r>
                <a:rPr kumimoji="1" lang="ja-JP" altLang="en-US" sz="1200" dirty="0">
                  <a:solidFill>
                    <a:schemeClr val="accent2"/>
                  </a:solidFill>
                </a:rPr>
                <a:t>を実施</a:t>
              </a:r>
              <a:r>
                <a:rPr kumimoji="1" lang="en-US" altLang="ja-JP" sz="1200" dirty="0">
                  <a:solidFill>
                    <a:schemeClr val="accent2"/>
                  </a:solidFill>
                </a:rPr>
                <a:t>(</a:t>
              </a:r>
              <a:r>
                <a:rPr lang="ja-JP" altLang="en-US" sz="1200" dirty="0">
                  <a:solidFill>
                    <a:schemeClr val="accent2"/>
                  </a:solidFill>
                </a:rPr>
                <a:t>業務対応</a:t>
              </a:r>
              <a:r>
                <a:rPr lang="en-US" altLang="ja-JP" sz="1200" dirty="0">
                  <a:solidFill>
                    <a:schemeClr val="accent2"/>
                  </a:solidFill>
                </a:rPr>
                <a:t>AI</a:t>
              </a:r>
              <a:r>
                <a:rPr lang="ja-JP" altLang="en-US" sz="1200" dirty="0">
                  <a:solidFill>
                    <a:schemeClr val="accent2"/>
                  </a:solidFill>
                </a:rPr>
                <a:t>エージェント開発</a:t>
              </a:r>
              <a:r>
                <a:rPr kumimoji="1" lang="en-US" altLang="ja-JP" sz="1200" dirty="0">
                  <a:solidFill>
                    <a:schemeClr val="accent2"/>
                  </a:solidFill>
                </a:rPr>
                <a:t>)</a:t>
              </a:r>
            </a:p>
            <a:p>
              <a:endParaRPr lang="en-US" altLang="ja-JP" sz="1200" dirty="0"/>
            </a:p>
            <a:p>
              <a:r>
                <a:rPr lang="ja-JP" altLang="en-US" sz="1200" dirty="0"/>
                <a:t>フェーズ２：調整</a:t>
              </a:r>
              <a:r>
                <a:rPr lang="en-US" altLang="ja-JP" sz="1200" dirty="0"/>
                <a:t>(</a:t>
              </a:r>
              <a:r>
                <a:rPr lang="ja-JP" altLang="en-US" sz="1200" dirty="0"/>
                <a:t>チューニングフェーズ</a:t>
              </a:r>
              <a:r>
                <a:rPr lang="en-US" altLang="ja-JP" sz="1200" dirty="0"/>
                <a:t>)</a:t>
              </a:r>
            </a:p>
            <a:p>
              <a:endParaRPr lang="en-US" altLang="ja-JP" sz="1200" dirty="0"/>
            </a:p>
            <a:p>
              <a:r>
                <a:rPr lang="ja-JP" altLang="en-US" sz="1200" dirty="0"/>
                <a:t>フェーズ３：習得したノウハウを元に他の業務に応用</a:t>
              </a:r>
              <a:endParaRPr lang="en-US" altLang="ja-JP" sz="1200" dirty="0"/>
            </a:p>
            <a:p>
              <a:endParaRPr kumimoji="1" lang="en-US" altLang="ja-JP" sz="1200" dirty="0"/>
            </a:p>
            <a:p>
              <a:r>
                <a:rPr kumimoji="1" lang="ja-JP" altLang="en-US" sz="1200" dirty="0"/>
                <a:t>フェーズ</a:t>
              </a:r>
              <a:r>
                <a:rPr lang="ja-JP" altLang="en-US" sz="1200" dirty="0"/>
                <a:t>４</a:t>
              </a:r>
              <a:r>
                <a:rPr kumimoji="1" lang="ja-JP" altLang="en-US" sz="1200" dirty="0"/>
                <a:t>：</a:t>
              </a:r>
              <a:r>
                <a:rPr kumimoji="1" lang="ja-JP" altLang="en-US" sz="1200" dirty="0">
                  <a:solidFill>
                    <a:schemeClr val="dk1"/>
                  </a:solidFill>
                </a:rPr>
                <a:t>製品化・サービス化</a:t>
              </a:r>
              <a:r>
                <a:rPr kumimoji="1" lang="en-US" altLang="ja-JP" sz="1200" dirty="0">
                  <a:solidFill>
                    <a:schemeClr val="dk1"/>
                  </a:solidFill>
                </a:rPr>
                <a:t>(</a:t>
              </a:r>
              <a:r>
                <a:rPr kumimoji="1" lang="ja-JP" altLang="en-US" sz="1200" dirty="0">
                  <a:solidFill>
                    <a:schemeClr val="dk1"/>
                  </a:solidFill>
                </a:rPr>
                <a:t>メンテナンスノウハウの提供</a:t>
              </a:r>
              <a:r>
                <a:rPr kumimoji="1" lang="en-US" altLang="ja-JP" sz="1200" dirty="0">
                  <a:solidFill>
                    <a:schemeClr val="dk1"/>
                  </a:solidFill>
                </a:rPr>
                <a:t>)</a:t>
              </a:r>
              <a:endParaRPr kumimoji="1" lang="ja-JP" altLang="en-US" sz="1200" dirty="0"/>
            </a:p>
          </p:txBody>
        </p:sp>
      </p:grpSp>
      <p:sp>
        <p:nvSpPr>
          <p:cNvPr id="13" name="タイトル 12">
            <a:extLst>
              <a:ext uri="{FF2B5EF4-FFF2-40B4-BE49-F238E27FC236}">
                <a16:creationId xmlns:a16="http://schemas.microsoft.com/office/drawing/2014/main" id="{73C59C10-B5F0-C3C2-1F3B-10A1E369CFB9}"/>
              </a:ext>
            </a:extLst>
          </p:cNvPr>
          <p:cNvSpPr>
            <a:spLocks noGrp="1"/>
          </p:cNvSpPr>
          <p:nvPr>
            <p:ph type="title"/>
          </p:nvPr>
        </p:nvSpPr>
        <p:spPr/>
        <p:txBody>
          <a:bodyPr>
            <a:normAutofit fontScale="90000"/>
          </a:bodyPr>
          <a:lstStyle/>
          <a:p>
            <a:r>
              <a:rPr lang="ja-JP" altLang="en-US" dirty="0"/>
              <a:t>御社を実施した場合での例：与件整理・サマリ</a:t>
            </a:r>
          </a:p>
        </p:txBody>
      </p:sp>
      <p:sp>
        <p:nvSpPr>
          <p:cNvPr id="19" name="フッター プレースホルダー 3">
            <a:extLst>
              <a:ext uri="{FF2B5EF4-FFF2-40B4-BE49-F238E27FC236}">
                <a16:creationId xmlns:a16="http://schemas.microsoft.com/office/drawing/2014/main" id="{13F1EB22-426F-622C-0893-BCA3EE964CAE}"/>
              </a:ext>
            </a:extLst>
          </p:cNvPr>
          <p:cNvSpPr>
            <a:spLocks noGrp="1"/>
          </p:cNvSpPr>
          <p:nvPr>
            <p:ph type="ftr" sz="quarter" idx="11"/>
          </p:nvPr>
        </p:nvSpPr>
        <p:spPr>
          <a:xfrm>
            <a:off x="8444093" y="6519334"/>
            <a:ext cx="3747911" cy="365125"/>
          </a:xfrm>
        </p:spPr>
        <p:txBody>
          <a:bodyPr/>
          <a:lstStyle/>
          <a:p>
            <a:r>
              <a:rPr lang="en-US" altLang="ja-JP" dirty="0"/>
              <a:t>Copyright (C) 2025 dbE.inc All Rights Reserved.</a:t>
            </a:r>
            <a:endParaRPr lang="ja-JP" altLang="en-US" dirty="0"/>
          </a:p>
        </p:txBody>
      </p:sp>
      <p:sp>
        <p:nvSpPr>
          <p:cNvPr id="3" name="正方形/長方形 2">
            <a:extLst>
              <a:ext uri="{FF2B5EF4-FFF2-40B4-BE49-F238E27FC236}">
                <a16:creationId xmlns:a16="http://schemas.microsoft.com/office/drawing/2014/main" id="{FFCF23C3-0F4A-BC17-9BBB-008A6953E5AC}"/>
              </a:ext>
            </a:extLst>
          </p:cNvPr>
          <p:cNvSpPr/>
          <p:nvPr/>
        </p:nvSpPr>
        <p:spPr>
          <a:xfrm>
            <a:off x="183308" y="100411"/>
            <a:ext cx="11825383" cy="6294333"/>
          </a:xfrm>
          <a:prstGeom prst="rect">
            <a:avLst/>
          </a:prstGeom>
          <a:solidFill>
            <a:srgbClr val="7F7F7F">
              <a:alpha val="69804"/>
            </a:srgbClr>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solidFill>
                <a:schemeClr val="dk1"/>
              </a:solidFill>
            </a:endParaRPr>
          </a:p>
        </p:txBody>
      </p:sp>
      <p:sp>
        <p:nvSpPr>
          <p:cNvPr id="17" name="テキスト ボックス 16">
            <a:extLst>
              <a:ext uri="{FF2B5EF4-FFF2-40B4-BE49-F238E27FC236}">
                <a16:creationId xmlns:a16="http://schemas.microsoft.com/office/drawing/2014/main" id="{E872DF8D-44E0-0514-1F5A-1CCC9324EADA}"/>
              </a:ext>
            </a:extLst>
          </p:cNvPr>
          <p:cNvSpPr txBox="1"/>
          <p:nvPr/>
        </p:nvSpPr>
        <p:spPr>
          <a:xfrm>
            <a:off x="5418789" y="182324"/>
            <a:ext cx="6462804" cy="769441"/>
          </a:xfrm>
          <a:prstGeom prst="rect">
            <a:avLst/>
          </a:prstGeom>
          <a:solidFill>
            <a:srgbClr val="FFFF00"/>
          </a:solidFill>
          <a:ln w="28575">
            <a:solidFill>
              <a:srgbClr val="C00000"/>
            </a:solidFill>
          </a:ln>
        </p:spPr>
        <p:txBody>
          <a:bodyPr wrap="square" rtlCol="0" anchor="ctr">
            <a:spAutoFit/>
          </a:bodyPr>
          <a:lstStyle/>
          <a:p>
            <a:pPr algn="ctr"/>
            <a:r>
              <a:rPr lang="ja-JP" altLang="en-US" sz="4400" dirty="0"/>
              <a:t>資料作成の参考用シート</a:t>
            </a:r>
            <a:endParaRPr kumimoji="1" lang="ja-JP" altLang="en-US" sz="4400" dirty="0"/>
          </a:p>
        </p:txBody>
      </p:sp>
    </p:spTree>
    <p:extLst>
      <p:ext uri="{BB962C8B-B14F-4D97-AF65-F5344CB8AC3E}">
        <p14:creationId xmlns:p14="http://schemas.microsoft.com/office/powerpoint/2010/main" val="33577135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45008B-6B29-79CA-002B-4BB947D1D6DE}"/>
            </a:ext>
          </a:extLst>
        </p:cNvPr>
        <p:cNvGrpSpPr/>
        <p:nvPr/>
      </p:nvGrpSpPr>
      <p:grpSpPr>
        <a:xfrm>
          <a:off x="0" y="0"/>
          <a:ext cx="0" cy="0"/>
          <a:chOff x="0" y="0"/>
          <a:chExt cx="0" cy="0"/>
        </a:xfrm>
      </p:grpSpPr>
      <p:sp>
        <p:nvSpPr>
          <p:cNvPr id="5" name="タイトル 4">
            <a:extLst>
              <a:ext uri="{FF2B5EF4-FFF2-40B4-BE49-F238E27FC236}">
                <a16:creationId xmlns:a16="http://schemas.microsoft.com/office/drawing/2014/main" id="{D517DD9B-4DDC-9E20-EE98-03FF84A74023}"/>
              </a:ext>
            </a:extLst>
          </p:cNvPr>
          <p:cNvSpPr>
            <a:spLocks noGrp="1"/>
          </p:cNvSpPr>
          <p:nvPr>
            <p:ph type="ctrTitle"/>
          </p:nvPr>
        </p:nvSpPr>
        <p:spPr/>
        <p:txBody>
          <a:bodyPr/>
          <a:lstStyle/>
          <a:p>
            <a:r>
              <a:rPr lang="en-US" altLang="ja-JP" dirty="0"/>
              <a:t>Appendix</a:t>
            </a:r>
            <a:r>
              <a:rPr lang="ja-JP" altLang="en-US" dirty="0"/>
              <a:t>：</a:t>
            </a:r>
            <a:r>
              <a:rPr lang="en-US" altLang="ja-JP" dirty="0"/>
              <a:t>AI</a:t>
            </a:r>
            <a:r>
              <a:rPr lang="ja-JP" altLang="en-US" dirty="0"/>
              <a:t>エージェント開発案件の流れ</a:t>
            </a:r>
          </a:p>
        </p:txBody>
      </p:sp>
      <p:sp>
        <p:nvSpPr>
          <p:cNvPr id="4" name="スライド番号プレースホルダー 3">
            <a:extLst>
              <a:ext uri="{FF2B5EF4-FFF2-40B4-BE49-F238E27FC236}">
                <a16:creationId xmlns:a16="http://schemas.microsoft.com/office/drawing/2014/main" id="{9D5C53EE-EBD0-4CB0-0F29-C88365C0B4ED}"/>
              </a:ext>
            </a:extLst>
          </p:cNvPr>
          <p:cNvSpPr>
            <a:spLocks noGrp="1"/>
          </p:cNvSpPr>
          <p:nvPr>
            <p:ph type="sldNum" sz="quarter" idx="12"/>
          </p:nvPr>
        </p:nvSpPr>
        <p:spPr/>
        <p:txBody>
          <a:bodyPr/>
          <a:lstStyle/>
          <a:p>
            <a:fld id="{0AF7E18D-A281-EF4E-83EF-D7811667EA6C}" type="slidenum">
              <a:rPr kumimoji="1" lang="ja-JP" altLang="en-US" smtClean="0"/>
              <a:t>12</a:t>
            </a:fld>
            <a:endParaRPr kumimoji="1" lang="ja-JP" altLang="en-US"/>
          </a:p>
        </p:txBody>
      </p:sp>
      <p:sp>
        <p:nvSpPr>
          <p:cNvPr id="3" name="フッター プレースホルダー 3">
            <a:extLst>
              <a:ext uri="{FF2B5EF4-FFF2-40B4-BE49-F238E27FC236}">
                <a16:creationId xmlns:a16="http://schemas.microsoft.com/office/drawing/2014/main" id="{FC24BADF-B565-DECC-12E9-2580BA976D67}"/>
              </a:ext>
            </a:extLst>
          </p:cNvPr>
          <p:cNvSpPr>
            <a:spLocks noGrp="1"/>
          </p:cNvSpPr>
          <p:nvPr>
            <p:ph type="ftr" sz="quarter" idx="11"/>
          </p:nvPr>
        </p:nvSpPr>
        <p:spPr>
          <a:xfrm>
            <a:off x="8444093" y="6519334"/>
            <a:ext cx="3747911" cy="365125"/>
          </a:xfrm>
        </p:spPr>
        <p:txBody>
          <a:bodyPr/>
          <a:lstStyle/>
          <a:p>
            <a:r>
              <a:rPr lang="en-US" altLang="ja-JP" dirty="0"/>
              <a:t>Copyright (C) 2025 dbE.inc All Rights Reserved.</a:t>
            </a:r>
            <a:endParaRPr lang="ja-JP" altLang="en-US" dirty="0"/>
          </a:p>
        </p:txBody>
      </p:sp>
    </p:spTree>
    <p:extLst>
      <p:ext uri="{BB962C8B-B14F-4D97-AF65-F5344CB8AC3E}">
        <p14:creationId xmlns:p14="http://schemas.microsoft.com/office/powerpoint/2010/main" val="14425643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FAE4F4-3D7C-F302-EF8F-3DFB5276E4FB}"/>
            </a:ext>
          </a:extLst>
        </p:cNvPr>
        <p:cNvGrpSpPr/>
        <p:nvPr/>
      </p:nvGrpSpPr>
      <p:grpSpPr>
        <a:xfrm>
          <a:off x="0" y="0"/>
          <a:ext cx="0" cy="0"/>
          <a:chOff x="0" y="0"/>
          <a:chExt cx="0" cy="0"/>
        </a:xfrm>
      </p:grpSpPr>
      <p:sp>
        <p:nvSpPr>
          <p:cNvPr id="1038" name="正方形/長方形 1037">
            <a:extLst>
              <a:ext uri="{FF2B5EF4-FFF2-40B4-BE49-F238E27FC236}">
                <a16:creationId xmlns:a16="http://schemas.microsoft.com/office/drawing/2014/main" id="{9276906F-4FBE-A2EE-CE2C-D9C56C2BD336}"/>
              </a:ext>
            </a:extLst>
          </p:cNvPr>
          <p:cNvSpPr/>
          <p:nvPr/>
        </p:nvSpPr>
        <p:spPr>
          <a:xfrm>
            <a:off x="5213625" y="1095966"/>
            <a:ext cx="2069303" cy="1768446"/>
          </a:xfrm>
          <a:prstGeom prst="rect">
            <a:avLst/>
          </a:prstGeom>
          <a:solidFill>
            <a:schemeClr val="accent6">
              <a:lumMod val="20000"/>
              <a:lumOff val="80000"/>
            </a:schemeClr>
          </a:solidFill>
          <a:ln w="9525">
            <a:noFill/>
          </a:ln>
        </p:spPr>
        <p:style>
          <a:lnRef idx="2">
            <a:schemeClr val="dk1"/>
          </a:lnRef>
          <a:fillRef idx="1">
            <a:schemeClr val="lt1"/>
          </a:fillRef>
          <a:effectRef idx="0">
            <a:schemeClr val="dk1"/>
          </a:effectRef>
          <a:fontRef idx="minor">
            <a:schemeClr val="dk1"/>
          </a:fontRef>
        </p:style>
        <p:txBody>
          <a:bodyPr rtlCol="0" anchor="t"/>
          <a:lstStyle/>
          <a:p>
            <a:pPr algn="ctr"/>
            <a:r>
              <a:rPr kumimoji="1" lang="ja-JP" altLang="en-US" sz="1400" b="1" dirty="0">
                <a:solidFill>
                  <a:schemeClr val="accent6">
                    <a:lumMod val="50000"/>
                  </a:schemeClr>
                </a:solidFill>
              </a:rPr>
              <a:t>システムプロンプト</a:t>
            </a:r>
          </a:p>
        </p:txBody>
      </p:sp>
      <p:sp>
        <p:nvSpPr>
          <p:cNvPr id="13" name="タイトル 12">
            <a:extLst>
              <a:ext uri="{FF2B5EF4-FFF2-40B4-BE49-F238E27FC236}">
                <a16:creationId xmlns:a16="http://schemas.microsoft.com/office/drawing/2014/main" id="{25900CBF-D872-3586-B800-239B28621F01}"/>
              </a:ext>
            </a:extLst>
          </p:cNvPr>
          <p:cNvSpPr>
            <a:spLocks noGrp="1"/>
          </p:cNvSpPr>
          <p:nvPr>
            <p:ph type="title"/>
          </p:nvPr>
        </p:nvSpPr>
        <p:spPr/>
        <p:txBody>
          <a:bodyPr>
            <a:normAutofit fontScale="90000"/>
          </a:bodyPr>
          <a:lstStyle/>
          <a:p>
            <a:r>
              <a:rPr lang="en-US" altLang="ja-JP" dirty="0"/>
              <a:t>AI</a:t>
            </a:r>
            <a:r>
              <a:rPr lang="ja-JP" altLang="en-US" dirty="0"/>
              <a:t>エージェントの構造</a:t>
            </a:r>
            <a:endParaRPr lang="en-US" altLang="ja-JP" sz="2000" dirty="0"/>
          </a:p>
        </p:txBody>
      </p:sp>
      <p:sp>
        <p:nvSpPr>
          <p:cNvPr id="41" name="矢印: 右 40">
            <a:extLst>
              <a:ext uri="{FF2B5EF4-FFF2-40B4-BE49-F238E27FC236}">
                <a16:creationId xmlns:a16="http://schemas.microsoft.com/office/drawing/2014/main" id="{0066CFBF-5935-FA2C-086C-D89E95AF0838}"/>
              </a:ext>
            </a:extLst>
          </p:cNvPr>
          <p:cNvSpPr/>
          <p:nvPr/>
        </p:nvSpPr>
        <p:spPr>
          <a:xfrm>
            <a:off x="2550014" y="3474195"/>
            <a:ext cx="1367126" cy="566605"/>
          </a:xfrm>
          <a:prstGeom prst="rightArrow">
            <a:avLst/>
          </a:prstGeom>
          <a:solidFill>
            <a:schemeClr val="tx2">
              <a:lumMod val="20000"/>
              <a:lumOff val="80000"/>
            </a:schemeClr>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solidFill>
                <a:schemeClr val="dk1"/>
              </a:solidFill>
            </a:endParaRPr>
          </a:p>
        </p:txBody>
      </p:sp>
      <p:sp>
        <p:nvSpPr>
          <p:cNvPr id="43" name="矢印: 右 42">
            <a:extLst>
              <a:ext uri="{FF2B5EF4-FFF2-40B4-BE49-F238E27FC236}">
                <a16:creationId xmlns:a16="http://schemas.microsoft.com/office/drawing/2014/main" id="{68D61451-A834-D5D1-411E-44E04AD2A9B9}"/>
              </a:ext>
            </a:extLst>
          </p:cNvPr>
          <p:cNvSpPr/>
          <p:nvPr/>
        </p:nvSpPr>
        <p:spPr>
          <a:xfrm>
            <a:off x="5662841" y="3792413"/>
            <a:ext cx="1720967" cy="566605"/>
          </a:xfrm>
          <a:prstGeom prst="rightArrow">
            <a:avLst/>
          </a:prstGeom>
          <a:solidFill>
            <a:schemeClr val="tx2">
              <a:lumMod val="20000"/>
              <a:lumOff val="80000"/>
            </a:schemeClr>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solidFill>
                <a:schemeClr val="dk1"/>
              </a:solidFill>
            </a:endParaRPr>
          </a:p>
        </p:txBody>
      </p:sp>
      <p:sp>
        <p:nvSpPr>
          <p:cNvPr id="44" name="円弧 43">
            <a:extLst>
              <a:ext uri="{FF2B5EF4-FFF2-40B4-BE49-F238E27FC236}">
                <a16:creationId xmlns:a16="http://schemas.microsoft.com/office/drawing/2014/main" id="{E5EC1192-BB47-083C-D8E7-9449567B0638}"/>
              </a:ext>
            </a:extLst>
          </p:cNvPr>
          <p:cNvSpPr/>
          <p:nvPr/>
        </p:nvSpPr>
        <p:spPr>
          <a:xfrm flipH="1">
            <a:off x="4991783" y="2790477"/>
            <a:ext cx="659441" cy="755572"/>
          </a:xfrm>
          <a:prstGeom prst="arc">
            <a:avLst>
              <a:gd name="adj1" fmla="val 16200000"/>
              <a:gd name="adj2" fmla="val 1456384"/>
            </a:avLst>
          </a:prstGeom>
          <a:ln w="28575">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sp>
        <p:nvSpPr>
          <p:cNvPr id="45" name="テキスト ボックス 44">
            <a:extLst>
              <a:ext uri="{FF2B5EF4-FFF2-40B4-BE49-F238E27FC236}">
                <a16:creationId xmlns:a16="http://schemas.microsoft.com/office/drawing/2014/main" id="{B1667BDA-B41E-02D4-C055-45B95A5D6217}"/>
              </a:ext>
            </a:extLst>
          </p:cNvPr>
          <p:cNvSpPr txBox="1"/>
          <p:nvPr/>
        </p:nvSpPr>
        <p:spPr>
          <a:xfrm>
            <a:off x="5133657" y="2969623"/>
            <a:ext cx="2517529" cy="523220"/>
          </a:xfrm>
          <a:prstGeom prst="rect">
            <a:avLst/>
          </a:prstGeom>
          <a:noFill/>
        </p:spPr>
        <p:txBody>
          <a:bodyPr wrap="square" rtlCol="0">
            <a:spAutoFit/>
          </a:bodyPr>
          <a:lstStyle/>
          <a:p>
            <a:r>
              <a:rPr kumimoji="1" lang="ja-JP" altLang="en-US" sz="1400" b="1" dirty="0"/>
              <a:t>システムプロンプトを設定</a:t>
            </a:r>
            <a:endParaRPr kumimoji="1" lang="en-US" altLang="ja-JP" sz="1400" b="1" dirty="0"/>
          </a:p>
          <a:p>
            <a:r>
              <a:rPr lang="en-US" altLang="ja-JP" sz="1400" b="1" dirty="0"/>
              <a:t>knowledge</a:t>
            </a:r>
            <a:r>
              <a:rPr lang="ja-JP" altLang="en-US" sz="1400" b="1" dirty="0"/>
              <a:t>を参照する</a:t>
            </a:r>
            <a:endParaRPr kumimoji="1" lang="ja-JP" altLang="en-US" sz="1400" b="1" dirty="0"/>
          </a:p>
        </p:txBody>
      </p:sp>
      <p:sp>
        <p:nvSpPr>
          <p:cNvPr id="49" name="テキスト ボックス 48">
            <a:extLst>
              <a:ext uri="{FF2B5EF4-FFF2-40B4-BE49-F238E27FC236}">
                <a16:creationId xmlns:a16="http://schemas.microsoft.com/office/drawing/2014/main" id="{A6B0BF60-4DDC-A8B2-24BD-ABB3B17DBE34}"/>
              </a:ext>
            </a:extLst>
          </p:cNvPr>
          <p:cNvSpPr txBox="1"/>
          <p:nvPr/>
        </p:nvSpPr>
        <p:spPr>
          <a:xfrm>
            <a:off x="468541" y="4709001"/>
            <a:ext cx="1855408" cy="315615"/>
          </a:xfrm>
          <a:prstGeom prst="rect">
            <a:avLst/>
          </a:prstGeom>
          <a:noFill/>
        </p:spPr>
        <p:txBody>
          <a:bodyPr wrap="square" rtlCol="0">
            <a:spAutoFit/>
          </a:bodyPr>
          <a:lstStyle/>
          <a:p>
            <a:pPr algn="ctr"/>
            <a:r>
              <a:rPr kumimoji="1" lang="ja-JP" altLang="en-US" sz="1400" b="1" dirty="0"/>
              <a:t>プロンプトを入力</a:t>
            </a:r>
          </a:p>
        </p:txBody>
      </p:sp>
      <p:pic>
        <p:nvPicPr>
          <p:cNvPr id="51" name="図 50" descr="アイコン&#10;&#10;自動的に生成された説明">
            <a:extLst>
              <a:ext uri="{FF2B5EF4-FFF2-40B4-BE49-F238E27FC236}">
                <a16:creationId xmlns:a16="http://schemas.microsoft.com/office/drawing/2014/main" id="{876F67DC-D377-7C28-076A-30611DDD2698}"/>
              </a:ext>
            </a:extLst>
          </p:cNvPr>
          <p:cNvPicPr>
            <a:picLocks noChangeAspect="1"/>
          </p:cNvPicPr>
          <p:nvPr/>
        </p:nvPicPr>
        <p:blipFill>
          <a:blip r:embed="rId3"/>
          <a:stretch>
            <a:fillRect/>
          </a:stretch>
        </p:blipFill>
        <p:spPr>
          <a:xfrm flipH="1">
            <a:off x="800456" y="3323777"/>
            <a:ext cx="1367126" cy="1332796"/>
          </a:xfrm>
          <a:prstGeom prst="rect">
            <a:avLst/>
          </a:prstGeom>
        </p:spPr>
      </p:pic>
      <p:grpSp>
        <p:nvGrpSpPr>
          <p:cNvPr id="52" name="グループ化 51">
            <a:extLst>
              <a:ext uri="{FF2B5EF4-FFF2-40B4-BE49-F238E27FC236}">
                <a16:creationId xmlns:a16="http://schemas.microsoft.com/office/drawing/2014/main" id="{81857874-9F3B-5232-EFF9-809753BD6C55}"/>
              </a:ext>
            </a:extLst>
          </p:cNvPr>
          <p:cNvGrpSpPr/>
          <p:nvPr/>
        </p:nvGrpSpPr>
        <p:grpSpPr>
          <a:xfrm>
            <a:off x="5507941" y="1426492"/>
            <a:ext cx="1572182" cy="595130"/>
            <a:chOff x="6005919" y="1329216"/>
            <a:chExt cx="2025613" cy="801688"/>
          </a:xfrm>
        </p:grpSpPr>
        <p:sp>
          <p:nvSpPr>
            <p:cNvPr id="53" name="四角形: メモ 52">
              <a:extLst>
                <a:ext uri="{FF2B5EF4-FFF2-40B4-BE49-F238E27FC236}">
                  <a16:creationId xmlns:a16="http://schemas.microsoft.com/office/drawing/2014/main" id="{4A220D6A-F6E0-FED4-5AB3-4C7CA6A20335}"/>
                </a:ext>
              </a:extLst>
            </p:cNvPr>
            <p:cNvSpPr/>
            <p:nvPr/>
          </p:nvSpPr>
          <p:spPr>
            <a:xfrm>
              <a:off x="6080939" y="1329216"/>
              <a:ext cx="1875574" cy="801688"/>
            </a:xfrm>
            <a:prstGeom prst="foldedCorner">
              <a:avLst>
                <a:gd name="adj" fmla="val 26172"/>
              </a:avLst>
            </a:prstGeom>
            <a:solidFill>
              <a:schemeClr val="bg1">
                <a:lumMod val="95000"/>
              </a:schemeClr>
            </a:solidFill>
            <a:ln w="28575"/>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chemeClr val="dk1"/>
                </a:solidFill>
              </a:endParaRPr>
            </a:p>
          </p:txBody>
        </p:sp>
        <p:sp>
          <p:nvSpPr>
            <p:cNvPr id="54" name="テキスト ボックス 53">
              <a:extLst>
                <a:ext uri="{FF2B5EF4-FFF2-40B4-BE49-F238E27FC236}">
                  <a16:creationId xmlns:a16="http://schemas.microsoft.com/office/drawing/2014/main" id="{4D715BF1-B945-F819-3CC5-8DB2B4DD1523}"/>
                </a:ext>
              </a:extLst>
            </p:cNvPr>
            <p:cNvSpPr txBox="1"/>
            <p:nvPr/>
          </p:nvSpPr>
          <p:spPr>
            <a:xfrm>
              <a:off x="6005919" y="1368126"/>
              <a:ext cx="2025613" cy="587200"/>
            </a:xfrm>
            <a:prstGeom prst="rect">
              <a:avLst/>
            </a:prstGeom>
            <a:noFill/>
          </p:spPr>
          <p:txBody>
            <a:bodyPr wrap="square">
              <a:spAutoFit/>
            </a:bodyPr>
            <a:lstStyle/>
            <a:p>
              <a:pPr algn="ctr"/>
              <a:r>
                <a:rPr kumimoji="1" lang="ja-JP" altLang="en-US" sz="1000" b="1" dirty="0">
                  <a:solidFill>
                    <a:schemeClr val="dk1"/>
                  </a:solidFill>
                </a:rPr>
                <a:t>ロールや背景情報</a:t>
              </a:r>
              <a:endParaRPr kumimoji="1" lang="en-US" altLang="ja-JP" sz="1000" b="1" dirty="0">
                <a:solidFill>
                  <a:schemeClr val="dk1"/>
                </a:solidFill>
              </a:endParaRPr>
            </a:p>
            <a:p>
              <a:pPr algn="ctr"/>
              <a:r>
                <a:rPr kumimoji="1" lang="ja-JP" altLang="en-US" sz="1000" dirty="0">
                  <a:solidFill>
                    <a:schemeClr val="dk1"/>
                  </a:solidFill>
                </a:rPr>
                <a:t>あなたは</a:t>
              </a:r>
              <a:r>
                <a:rPr lang="ja-JP" altLang="en-US" sz="1000" dirty="0">
                  <a:solidFill>
                    <a:schemeClr val="dk1"/>
                  </a:solidFill>
                </a:rPr>
                <a:t>△△</a:t>
              </a:r>
              <a:r>
                <a:rPr kumimoji="1" lang="ja-JP" altLang="en-US" sz="1000" dirty="0">
                  <a:solidFill>
                    <a:schemeClr val="dk1"/>
                  </a:solidFill>
                </a:rPr>
                <a:t>です</a:t>
              </a:r>
              <a:endParaRPr kumimoji="1" lang="en-US" altLang="ja-JP" sz="1000" dirty="0">
                <a:solidFill>
                  <a:schemeClr val="dk1"/>
                </a:solidFill>
              </a:endParaRPr>
            </a:p>
            <a:p>
              <a:pPr algn="ctr"/>
              <a:r>
                <a:rPr lang="en-US" altLang="ja-JP" sz="1000" dirty="0"/>
                <a:t>××</a:t>
              </a:r>
              <a:r>
                <a:rPr lang="ja-JP" altLang="en-US" sz="1000" dirty="0"/>
                <a:t>に関して詳しいです</a:t>
              </a:r>
              <a:endParaRPr kumimoji="1" lang="ja-JP" altLang="en-US" sz="1000" dirty="0">
                <a:solidFill>
                  <a:schemeClr val="dk1"/>
                </a:solidFill>
              </a:endParaRPr>
            </a:p>
          </p:txBody>
        </p:sp>
      </p:grpSp>
      <p:sp>
        <p:nvSpPr>
          <p:cNvPr id="55" name="円弧 54">
            <a:extLst>
              <a:ext uri="{FF2B5EF4-FFF2-40B4-BE49-F238E27FC236}">
                <a16:creationId xmlns:a16="http://schemas.microsoft.com/office/drawing/2014/main" id="{AC22BED1-774B-0628-E819-B07884BE9DF3}"/>
              </a:ext>
            </a:extLst>
          </p:cNvPr>
          <p:cNvSpPr/>
          <p:nvPr/>
        </p:nvSpPr>
        <p:spPr>
          <a:xfrm rot="18031025" flipH="1">
            <a:off x="4385504" y="2702115"/>
            <a:ext cx="679502" cy="733265"/>
          </a:xfrm>
          <a:prstGeom prst="arc">
            <a:avLst/>
          </a:prstGeom>
          <a:ln w="28575">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grpSp>
        <p:nvGrpSpPr>
          <p:cNvPr id="56" name="グループ化 55">
            <a:extLst>
              <a:ext uri="{FF2B5EF4-FFF2-40B4-BE49-F238E27FC236}">
                <a16:creationId xmlns:a16="http://schemas.microsoft.com/office/drawing/2014/main" id="{AAF9D3A5-8B4D-80D6-0396-8F1834D757ED}"/>
              </a:ext>
            </a:extLst>
          </p:cNvPr>
          <p:cNvGrpSpPr/>
          <p:nvPr/>
        </p:nvGrpSpPr>
        <p:grpSpPr>
          <a:xfrm>
            <a:off x="4322125" y="2135074"/>
            <a:ext cx="874335" cy="760591"/>
            <a:chOff x="4235247" y="1683242"/>
            <a:chExt cx="954928" cy="806175"/>
          </a:xfrm>
        </p:grpSpPr>
        <p:pic>
          <p:nvPicPr>
            <p:cNvPr id="57" name="図 56" descr="グラフィカル ユーザー インターフェイス, アプリケーション&#10;&#10;自動的に生成された説明">
              <a:extLst>
                <a:ext uri="{FF2B5EF4-FFF2-40B4-BE49-F238E27FC236}">
                  <a16:creationId xmlns:a16="http://schemas.microsoft.com/office/drawing/2014/main" id="{9167E491-F52D-5B16-95AC-DE16EB2FD64F}"/>
                </a:ext>
              </a:extLst>
            </p:cNvPr>
            <p:cNvPicPr>
              <a:picLocks noChangeAspect="1"/>
            </p:cNvPicPr>
            <p:nvPr/>
          </p:nvPicPr>
          <p:blipFill rotWithShape="1">
            <a:blip r:embed="rId4"/>
            <a:srcRect r="64266" b="59697"/>
            <a:stretch/>
          </p:blipFill>
          <p:spPr>
            <a:xfrm>
              <a:off x="4670340" y="1683242"/>
              <a:ext cx="519835" cy="600564"/>
            </a:xfrm>
            <a:prstGeom prst="rect">
              <a:avLst/>
            </a:prstGeom>
          </p:spPr>
        </p:pic>
        <p:pic>
          <p:nvPicPr>
            <p:cNvPr id="58" name="図 57" descr="時計 が含まれている画像&#10;&#10;自動的に生成された説明">
              <a:extLst>
                <a:ext uri="{FF2B5EF4-FFF2-40B4-BE49-F238E27FC236}">
                  <a16:creationId xmlns:a16="http://schemas.microsoft.com/office/drawing/2014/main" id="{F2850BE4-A556-7F4F-1164-CE0B0B8021A7}"/>
                </a:ext>
              </a:extLst>
            </p:cNvPr>
            <p:cNvPicPr>
              <a:picLocks noChangeAspect="1"/>
            </p:cNvPicPr>
            <p:nvPr/>
          </p:nvPicPr>
          <p:blipFill rotWithShape="1">
            <a:blip r:embed="rId5"/>
            <a:srcRect r="59736" b="63537"/>
            <a:stretch/>
          </p:blipFill>
          <p:spPr>
            <a:xfrm>
              <a:off x="4235247" y="1859532"/>
              <a:ext cx="768465" cy="629885"/>
            </a:xfrm>
            <a:prstGeom prst="rect">
              <a:avLst/>
            </a:prstGeom>
          </p:spPr>
        </p:pic>
      </p:grpSp>
      <p:sp>
        <p:nvSpPr>
          <p:cNvPr id="59" name="吹き出し: 角を丸めた四角形 58">
            <a:extLst>
              <a:ext uri="{FF2B5EF4-FFF2-40B4-BE49-F238E27FC236}">
                <a16:creationId xmlns:a16="http://schemas.microsoft.com/office/drawing/2014/main" id="{1E4E773E-EA79-A73C-06F6-0F16B196D9A9}"/>
              </a:ext>
            </a:extLst>
          </p:cNvPr>
          <p:cNvSpPr/>
          <p:nvPr/>
        </p:nvSpPr>
        <p:spPr>
          <a:xfrm>
            <a:off x="2833145" y="1441101"/>
            <a:ext cx="2236525" cy="625290"/>
          </a:xfrm>
          <a:prstGeom prst="wedgeRoundRectCallout">
            <a:avLst>
              <a:gd name="adj1" fmla="val 28208"/>
              <a:gd name="adj2" fmla="val 83156"/>
              <a:gd name="adj3" fmla="val 16667"/>
            </a:avLst>
          </a:prstGeom>
          <a:solidFill>
            <a:schemeClr val="bg1">
              <a:lumMod val="95000"/>
            </a:schemeClr>
          </a:solidFill>
          <a:ln w="9525">
            <a:noFill/>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1200" b="1" dirty="0">
                <a:solidFill>
                  <a:schemeClr val="dk1"/>
                </a:solidFill>
              </a:rPr>
              <a:t>knowledge</a:t>
            </a:r>
          </a:p>
          <a:p>
            <a:pPr algn="ctr"/>
            <a:r>
              <a:rPr kumimoji="1" lang="ja-JP" altLang="en-US" sz="1200" dirty="0">
                <a:solidFill>
                  <a:schemeClr val="dk1"/>
                </a:solidFill>
              </a:rPr>
              <a:t>関連資料や業務に必要な知識</a:t>
            </a:r>
          </a:p>
        </p:txBody>
      </p:sp>
      <p:sp>
        <p:nvSpPr>
          <p:cNvPr id="60" name="吹き出し: 角を丸めた四角形 59">
            <a:extLst>
              <a:ext uri="{FF2B5EF4-FFF2-40B4-BE49-F238E27FC236}">
                <a16:creationId xmlns:a16="http://schemas.microsoft.com/office/drawing/2014/main" id="{3757988E-D18D-1196-0FFD-0169F9F8230B}"/>
              </a:ext>
            </a:extLst>
          </p:cNvPr>
          <p:cNvSpPr/>
          <p:nvPr/>
        </p:nvSpPr>
        <p:spPr>
          <a:xfrm>
            <a:off x="1842498" y="2589036"/>
            <a:ext cx="1616096" cy="597146"/>
          </a:xfrm>
          <a:prstGeom prst="wedgeRoundRectCallout">
            <a:avLst>
              <a:gd name="adj1" fmla="val -36929"/>
              <a:gd name="adj2" fmla="val 81103"/>
              <a:gd name="adj3" fmla="val 16667"/>
            </a:avLst>
          </a:prstGeom>
          <a:ln w="9525"/>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200" dirty="0">
                <a:solidFill>
                  <a:schemeClr val="dk1"/>
                </a:solidFill>
              </a:rPr>
              <a:t>このようなタスクを行ってください</a:t>
            </a:r>
            <a:endParaRPr kumimoji="1" lang="en-US" altLang="ja-JP" sz="1200" dirty="0">
              <a:solidFill>
                <a:schemeClr val="dk1"/>
              </a:solidFill>
            </a:endParaRPr>
          </a:p>
        </p:txBody>
      </p:sp>
      <p:sp>
        <p:nvSpPr>
          <p:cNvPr id="2" name="テキスト ボックス 1">
            <a:extLst>
              <a:ext uri="{FF2B5EF4-FFF2-40B4-BE49-F238E27FC236}">
                <a16:creationId xmlns:a16="http://schemas.microsoft.com/office/drawing/2014/main" id="{0D3066D9-8B42-45C9-7DA8-89BA5061E20D}"/>
              </a:ext>
            </a:extLst>
          </p:cNvPr>
          <p:cNvSpPr txBox="1"/>
          <p:nvPr/>
        </p:nvSpPr>
        <p:spPr>
          <a:xfrm>
            <a:off x="2564710" y="4836718"/>
            <a:ext cx="1337733" cy="307777"/>
          </a:xfrm>
          <a:prstGeom prst="rect">
            <a:avLst/>
          </a:prstGeom>
          <a:noFill/>
        </p:spPr>
        <p:txBody>
          <a:bodyPr wrap="square" rtlCol="0">
            <a:spAutoFit/>
          </a:bodyPr>
          <a:lstStyle/>
          <a:p>
            <a:pPr algn="ctr"/>
            <a:r>
              <a:rPr kumimoji="1" lang="ja-JP" altLang="en-US" sz="1400" b="1" dirty="0"/>
              <a:t>調整</a:t>
            </a:r>
          </a:p>
        </p:txBody>
      </p:sp>
      <p:pic>
        <p:nvPicPr>
          <p:cNvPr id="10" name="図 9" descr="アイコン&#10;&#10;自動的に生成された説明">
            <a:extLst>
              <a:ext uri="{FF2B5EF4-FFF2-40B4-BE49-F238E27FC236}">
                <a16:creationId xmlns:a16="http://schemas.microsoft.com/office/drawing/2014/main" id="{EFB9EECA-2A14-543F-7BFB-52E8F17F028A}"/>
              </a:ext>
            </a:extLst>
          </p:cNvPr>
          <p:cNvPicPr>
            <a:picLocks noChangeAspect="1"/>
          </p:cNvPicPr>
          <p:nvPr/>
        </p:nvPicPr>
        <p:blipFill>
          <a:blip r:embed="rId6"/>
          <a:srcRect l="24619" t="54203" r="20425"/>
          <a:stretch/>
        </p:blipFill>
        <p:spPr>
          <a:xfrm>
            <a:off x="4181408" y="3360113"/>
            <a:ext cx="1381052" cy="1123556"/>
          </a:xfrm>
          <a:prstGeom prst="rect">
            <a:avLst/>
          </a:prstGeom>
        </p:spPr>
      </p:pic>
      <p:grpSp>
        <p:nvGrpSpPr>
          <p:cNvPr id="11" name="グループ化 10">
            <a:extLst>
              <a:ext uri="{FF2B5EF4-FFF2-40B4-BE49-F238E27FC236}">
                <a16:creationId xmlns:a16="http://schemas.microsoft.com/office/drawing/2014/main" id="{DB34022F-5FA5-B657-5A27-EEA24AE964B7}"/>
              </a:ext>
            </a:extLst>
          </p:cNvPr>
          <p:cNvGrpSpPr/>
          <p:nvPr/>
        </p:nvGrpSpPr>
        <p:grpSpPr>
          <a:xfrm>
            <a:off x="5511426" y="2115618"/>
            <a:ext cx="1572182" cy="595130"/>
            <a:chOff x="6005919" y="1329216"/>
            <a:chExt cx="2025613" cy="801688"/>
          </a:xfrm>
        </p:grpSpPr>
        <p:sp>
          <p:nvSpPr>
            <p:cNvPr id="12" name="四角形: メモ 11">
              <a:extLst>
                <a:ext uri="{FF2B5EF4-FFF2-40B4-BE49-F238E27FC236}">
                  <a16:creationId xmlns:a16="http://schemas.microsoft.com/office/drawing/2014/main" id="{50180F11-D358-8460-822B-02027CCDC3E8}"/>
                </a:ext>
              </a:extLst>
            </p:cNvPr>
            <p:cNvSpPr/>
            <p:nvPr/>
          </p:nvSpPr>
          <p:spPr>
            <a:xfrm>
              <a:off x="6080939" y="1329216"/>
              <a:ext cx="1875574" cy="801688"/>
            </a:xfrm>
            <a:prstGeom prst="foldedCorner">
              <a:avLst>
                <a:gd name="adj" fmla="val 26172"/>
              </a:avLst>
            </a:prstGeom>
            <a:solidFill>
              <a:schemeClr val="bg1">
                <a:lumMod val="95000"/>
              </a:schemeClr>
            </a:solidFill>
            <a:ln w="28575"/>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chemeClr val="dk1"/>
                </a:solidFill>
              </a:endParaRPr>
            </a:p>
          </p:txBody>
        </p:sp>
        <p:sp>
          <p:nvSpPr>
            <p:cNvPr id="14" name="テキスト ボックス 13">
              <a:extLst>
                <a:ext uri="{FF2B5EF4-FFF2-40B4-BE49-F238E27FC236}">
                  <a16:creationId xmlns:a16="http://schemas.microsoft.com/office/drawing/2014/main" id="{D8E9AB92-184D-BAAE-75D3-E2E4861D4C32}"/>
                </a:ext>
              </a:extLst>
            </p:cNvPr>
            <p:cNvSpPr txBox="1"/>
            <p:nvPr/>
          </p:nvSpPr>
          <p:spPr>
            <a:xfrm>
              <a:off x="6005919" y="1368126"/>
              <a:ext cx="2025613" cy="746280"/>
            </a:xfrm>
            <a:prstGeom prst="rect">
              <a:avLst/>
            </a:prstGeom>
            <a:noFill/>
          </p:spPr>
          <p:txBody>
            <a:bodyPr wrap="square">
              <a:spAutoFit/>
            </a:bodyPr>
            <a:lstStyle/>
            <a:p>
              <a:pPr algn="ctr"/>
              <a:r>
                <a:rPr kumimoji="1" lang="ja-JP" altLang="en-US" sz="1000" b="1" dirty="0">
                  <a:solidFill>
                    <a:schemeClr val="dk1"/>
                  </a:solidFill>
                </a:rPr>
                <a:t>作業手順</a:t>
              </a:r>
              <a:endParaRPr kumimoji="1" lang="en-US" altLang="ja-JP" sz="1000" b="1" dirty="0">
                <a:solidFill>
                  <a:schemeClr val="dk1"/>
                </a:solidFill>
              </a:endParaRPr>
            </a:p>
            <a:p>
              <a:pPr algn="ctr"/>
              <a:r>
                <a:rPr lang="en-US" altLang="ja-JP" sz="1000" dirty="0">
                  <a:solidFill>
                    <a:schemeClr val="dk1"/>
                  </a:solidFill>
                </a:rPr>
                <a:t>1.-------</a:t>
              </a:r>
            </a:p>
            <a:p>
              <a:pPr algn="ctr"/>
              <a:r>
                <a:rPr kumimoji="1" lang="en-US" altLang="ja-JP" sz="1000" dirty="0">
                  <a:solidFill>
                    <a:schemeClr val="dk1"/>
                  </a:solidFill>
                </a:rPr>
                <a:t>2.----------</a:t>
              </a:r>
            </a:p>
          </p:txBody>
        </p:sp>
      </p:grpSp>
      <p:sp>
        <p:nvSpPr>
          <p:cNvPr id="19" name="吹き出し: 角を丸めた四角形 18">
            <a:extLst>
              <a:ext uri="{FF2B5EF4-FFF2-40B4-BE49-F238E27FC236}">
                <a16:creationId xmlns:a16="http://schemas.microsoft.com/office/drawing/2014/main" id="{C439F240-1BD9-CCB8-9A00-76812C693FAA}"/>
              </a:ext>
            </a:extLst>
          </p:cNvPr>
          <p:cNvSpPr/>
          <p:nvPr/>
        </p:nvSpPr>
        <p:spPr>
          <a:xfrm>
            <a:off x="8471435" y="4763006"/>
            <a:ext cx="2202945" cy="523220"/>
          </a:xfrm>
          <a:prstGeom prst="wedgeRoundRectCallout">
            <a:avLst>
              <a:gd name="adj1" fmla="val -43858"/>
              <a:gd name="adj2" fmla="val -82223"/>
              <a:gd name="adj3" fmla="val 16667"/>
            </a:avLst>
          </a:prstGeom>
          <a:solidFill>
            <a:schemeClr val="bg1">
              <a:lumMod val="95000"/>
            </a:schemeClr>
          </a:solidFill>
          <a:ln w="9525">
            <a:noFill/>
          </a:ln>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200" dirty="0">
                <a:solidFill>
                  <a:schemeClr val="dk1"/>
                </a:solidFill>
              </a:rPr>
              <a:t>・外部システムを参照</a:t>
            </a:r>
          </a:p>
          <a:p>
            <a:pPr algn="ctr"/>
            <a:r>
              <a:rPr lang="ja-JP" altLang="en-US" sz="1200" dirty="0"/>
              <a:t>・定型処理</a:t>
            </a:r>
            <a:r>
              <a:rPr lang="en-US" altLang="ja-JP" sz="1200" dirty="0"/>
              <a:t>(</a:t>
            </a:r>
            <a:r>
              <a:rPr lang="ja-JP" altLang="en-US" sz="1200" dirty="0"/>
              <a:t>ワークフロー</a:t>
            </a:r>
            <a:r>
              <a:rPr lang="en-US" altLang="ja-JP" sz="1200" dirty="0"/>
              <a:t>)</a:t>
            </a:r>
            <a:endParaRPr kumimoji="1" lang="en-US" altLang="ja-JP" sz="1200" dirty="0"/>
          </a:p>
        </p:txBody>
      </p:sp>
      <p:pic>
        <p:nvPicPr>
          <p:cNvPr id="21" name="図 20" descr="テキスト&#10;&#10;自動的に生成された説明">
            <a:extLst>
              <a:ext uri="{FF2B5EF4-FFF2-40B4-BE49-F238E27FC236}">
                <a16:creationId xmlns:a16="http://schemas.microsoft.com/office/drawing/2014/main" id="{6AB1EB09-A426-9D2A-219D-E57C8FE354FD}"/>
              </a:ext>
            </a:extLst>
          </p:cNvPr>
          <p:cNvPicPr>
            <a:picLocks noChangeAspect="1"/>
          </p:cNvPicPr>
          <p:nvPr/>
        </p:nvPicPr>
        <p:blipFill>
          <a:blip r:embed="rId7"/>
          <a:stretch>
            <a:fillRect/>
          </a:stretch>
        </p:blipFill>
        <p:spPr>
          <a:xfrm>
            <a:off x="10687856" y="3722452"/>
            <a:ext cx="703688" cy="700060"/>
          </a:xfrm>
          <a:prstGeom prst="rect">
            <a:avLst/>
          </a:prstGeom>
        </p:spPr>
      </p:pic>
      <p:grpSp>
        <p:nvGrpSpPr>
          <p:cNvPr id="29" name="グループ化 28">
            <a:extLst>
              <a:ext uri="{FF2B5EF4-FFF2-40B4-BE49-F238E27FC236}">
                <a16:creationId xmlns:a16="http://schemas.microsoft.com/office/drawing/2014/main" id="{05F0C219-C833-DB8D-430A-B57E29F1C8F7}"/>
              </a:ext>
            </a:extLst>
          </p:cNvPr>
          <p:cNvGrpSpPr/>
          <p:nvPr/>
        </p:nvGrpSpPr>
        <p:grpSpPr>
          <a:xfrm>
            <a:off x="7484189" y="3598055"/>
            <a:ext cx="1962969" cy="955320"/>
            <a:chOff x="4753962" y="2714342"/>
            <a:chExt cx="1962969" cy="955320"/>
          </a:xfrm>
        </p:grpSpPr>
        <p:sp>
          <p:nvSpPr>
            <p:cNvPr id="30" name="四角形: 角を丸くする 29">
              <a:extLst>
                <a:ext uri="{FF2B5EF4-FFF2-40B4-BE49-F238E27FC236}">
                  <a16:creationId xmlns:a16="http://schemas.microsoft.com/office/drawing/2014/main" id="{E5B1D071-D659-096C-E409-90227553ACF5}"/>
                </a:ext>
              </a:extLst>
            </p:cNvPr>
            <p:cNvSpPr/>
            <p:nvPr/>
          </p:nvSpPr>
          <p:spPr>
            <a:xfrm>
              <a:off x="4903287" y="2714342"/>
              <a:ext cx="1813644" cy="955320"/>
            </a:xfrm>
            <a:prstGeom prst="roundRect">
              <a:avLst/>
            </a:prstGeom>
            <a:solidFill>
              <a:srgbClr val="FFFAF3"/>
            </a:solidFill>
            <a:ln>
              <a:solidFill>
                <a:srgbClr val="A85C00"/>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kumimoji="1" lang="ja-JP" altLang="en-US" sz="1200" dirty="0">
                  <a:solidFill>
                    <a:srgbClr val="646464"/>
                  </a:solidFill>
                  <a:latin typeface="+mn-ea"/>
                </a:rPr>
                <a:t>ツール</a:t>
              </a:r>
              <a:endParaRPr kumimoji="1" lang="en-US" altLang="ja-JP" sz="1200" dirty="0">
                <a:solidFill>
                  <a:srgbClr val="646464"/>
                </a:solidFill>
                <a:latin typeface="+mn-ea"/>
              </a:endParaRPr>
            </a:p>
          </p:txBody>
        </p:sp>
        <p:pic>
          <p:nvPicPr>
            <p:cNvPr id="31" name="グラフィックス 30" descr="採鉱用工具 単色塗りつぶし">
              <a:extLst>
                <a:ext uri="{FF2B5EF4-FFF2-40B4-BE49-F238E27FC236}">
                  <a16:creationId xmlns:a16="http://schemas.microsoft.com/office/drawing/2014/main" id="{0C993913-D715-1EAC-E505-650BF909A0F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753962" y="3041264"/>
              <a:ext cx="312440" cy="338121"/>
            </a:xfrm>
            <a:prstGeom prst="rect">
              <a:avLst/>
            </a:prstGeom>
          </p:spPr>
        </p:pic>
        <p:grpSp>
          <p:nvGrpSpPr>
            <p:cNvPr id="32" name="グループ化 31">
              <a:extLst>
                <a:ext uri="{FF2B5EF4-FFF2-40B4-BE49-F238E27FC236}">
                  <a16:creationId xmlns:a16="http://schemas.microsoft.com/office/drawing/2014/main" id="{597BE59B-E904-8F32-8892-993ADE9A1C8B}"/>
                </a:ext>
              </a:extLst>
            </p:cNvPr>
            <p:cNvGrpSpPr/>
            <p:nvPr/>
          </p:nvGrpSpPr>
          <p:grpSpPr>
            <a:xfrm>
              <a:off x="5171990" y="3060315"/>
              <a:ext cx="1186326" cy="419652"/>
              <a:chOff x="5862529" y="3078100"/>
              <a:chExt cx="1773499" cy="580593"/>
            </a:xfrm>
          </p:grpSpPr>
          <p:sp>
            <p:nvSpPr>
              <p:cNvPr id="33" name="四角形: 角を丸くする 32">
                <a:extLst>
                  <a:ext uri="{FF2B5EF4-FFF2-40B4-BE49-F238E27FC236}">
                    <a16:creationId xmlns:a16="http://schemas.microsoft.com/office/drawing/2014/main" id="{3BE2CEA0-8D31-519A-9B36-6F94DED5FAD1}"/>
                  </a:ext>
                </a:extLst>
              </p:cNvPr>
              <p:cNvSpPr/>
              <p:nvPr/>
            </p:nvSpPr>
            <p:spPr>
              <a:xfrm>
                <a:off x="5862529" y="3078100"/>
                <a:ext cx="468921" cy="250720"/>
              </a:xfrm>
              <a:prstGeom prst="roundRect">
                <a:avLst/>
              </a:prstGeom>
              <a:solidFill>
                <a:srgbClr val="FFEDD7"/>
              </a:solidFill>
              <a:ln>
                <a:solidFill>
                  <a:srgbClr val="A85C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en-US" altLang="ja-JP" sz="1400" dirty="0">
                  <a:solidFill>
                    <a:srgbClr val="646464"/>
                  </a:solidFill>
                  <a:latin typeface="+mn-ea"/>
                </a:endParaRPr>
              </a:p>
            </p:txBody>
          </p:sp>
          <p:sp>
            <p:nvSpPr>
              <p:cNvPr id="34" name="四角形: 角を丸くする 33">
                <a:extLst>
                  <a:ext uri="{FF2B5EF4-FFF2-40B4-BE49-F238E27FC236}">
                    <a16:creationId xmlns:a16="http://schemas.microsoft.com/office/drawing/2014/main" id="{DC7220A9-0A45-4BBA-C66E-168F13938E39}"/>
                  </a:ext>
                </a:extLst>
              </p:cNvPr>
              <p:cNvSpPr/>
              <p:nvPr/>
            </p:nvSpPr>
            <p:spPr>
              <a:xfrm>
                <a:off x="6522466" y="3078100"/>
                <a:ext cx="468921" cy="250720"/>
              </a:xfrm>
              <a:prstGeom prst="roundRect">
                <a:avLst/>
              </a:prstGeom>
              <a:solidFill>
                <a:srgbClr val="FFEDD7"/>
              </a:solidFill>
              <a:ln>
                <a:solidFill>
                  <a:srgbClr val="A85C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en-US" altLang="ja-JP" sz="1400" dirty="0">
                  <a:solidFill>
                    <a:srgbClr val="646464"/>
                  </a:solidFill>
                  <a:latin typeface="+mn-ea"/>
                </a:endParaRPr>
              </a:p>
            </p:txBody>
          </p:sp>
          <p:sp>
            <p:nvSpPr>
              <p:cNvPr id="35" name="四角形: 角を丸くする 34">
                <a:extLst>
                  <a:ext uri="{FF2B5EF4-FFF2-40B4-BE49-F238E27FC236}">
                    <a16:creationId xmlns:a16="http://schemas.microsoft.com/office/drawing/2014/main" id="{72CE7903-9FA5-977F-CBC7-9B65FA55DB3F}"/>
                  </a:ext>
                </a:extLst>
              </p:cNvPr>
              <p:cNvSpPr/>
              <p:nvPr/>
            </p:nvSpPr>
            <p:spPr>
              <a:xfrm>
                <a:off x="6522466" y="3407973"/>
                <a:ext cx="468921" cy="250720"/>
              </a:xfrm>
              <a:prstGeom prst="roundRect">
                <a:avLst/>
              </a:prstGeom>
              <a:solidFill>
                <a:srgbClr val="FFEDD7"/>
              </a:solidFill>
              <a:ln>
                <a:solidFill>
                  <a:srgbClr val="A85C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en-US" altLang="ja-JP" sz="1400" dirty="0">
                  <a:solidFill>
                    <a:srgbClr val="646464"/>
                  </a:solidFill>
                  <a:latin typeface="+mn-ea"/>
                </a:endParaRPr>
              </a:p>
            </p:txBody>
          </p:sp>
          <p:sp>
            <p:nvSpPr>
              <p:cNvPr id="36" name="四角形: 角を丸くする 35">
                <a:extLst>
                  <a:ext uri="{FF2B5EF4-FFF2-40B4-BE49-F238E27FC236}">
                    <a16:creationId xmlns:a16="http://schemas.microsoft.com/office/drawing/2014/main" id="{DA14A812-3C32-91A1-9060-AA1B2252EDAF}"/>
                  </a:ext>
                </a:extLst>
              </p:cNvPr>
              <p:cNvSpPr/>
              <p:nvPr/>
            </p:nvSpPr>
            <p:spPr>
              <a:xfrm>
                <a:off x="7167107" y="3407973"/>
                <a:ext cx="468921" cy="250720"/>
              </a:xfrm>
              <a:prstGeom prst="roundRect">
                <a:avLst/>
              </a:prstGeom>
              <a:solidFill>
                <a:srgbClr val="FFEDD7"/>
              </a:solidFill>
              <a:ln>
                <a:solidFill>
                  <a:srgbClr val="A85C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en-US" altLang="ja-JP" sz="1400" dirty="0">
                  <a:solidFill>
                    <a:srgbClr val="646464"/>
                  </a:solidFill>
                  <a:latin typeface="+mn-ea"/>
                </a:endParaRPr>
              </a:p>
            </p:txBody>
          </p:sp>
          <p:cxnSp>
            <p:nvCxnSpPr>
              <p:cNvPr id="37" name="直線矢印コネクタ 36">
                <a:extLst>
                  <a:ext uri="{FF2B5EF4-FFF2-40B4-BE49-F238E27FC236}">
                    <a16:creationId xmlns:a16="http://schemas.microsoft.com/office/drawing/2014/main" id="{AA6904F8-23F1-11C8-993F-01DFE89A1593}"/>
                  </a:ext>
                </a:extLst>
              </p:cNvPr>
              <p:cNvCxnSpPr>
                <a:cxnSpLocks/>
                <a:stCxn id="33" idx="3"/>
                <a:endCxn id="34" idx="1"/>
              </p:cNvCxnSpPr>
              <p:nvPr/>
            </p:nvCxnSpPr>
            <p:spPr>
              <a:xfrm>
                <a:off x="6331450" y="3203460"/>
                <a:ext cx="191016" cy="0"/>
              </a:xfrm>
              <a:prstGeom prst="straightConnector1">
                <a:avLst/>
              </a:prstGeom>
              <a:ln w="19050">
                <a:solidFill>
                  <a:srgbClr val="A85C00"/>
                </a:solidFill>
                <a:tailEnd type="none"/>
              </a:ln>
            </p:spPr>
            <p:style>
              <a:lnRef idx="1">
                <a:schemeClr val="accent1"/>
              </a:lnRef>
              <a:fillRef idx="0">
                <a:schemeClr val="accent1"/>
              </a:fillRef>
              <a:effectRef idx="0">
                <a:schemeClr val="accent1"/>
              </a:effectRef>
              <a:fontRef idx="minor">
                <a:schemeClr val="tx1"/>
              </a:fontRef>
            </p:style>
          </p:cxnSp>
          <p:cxnSp>
            <p:nvCxnSpPr>
              <p:cNvPr id="38" name="直線矢印コネクタ 37">
                <a:extLst>
                  <a:ext uri="{FF2B5EF4-FFF2-40B4-BE49-F238E27FC236}">
                    <a16:creationId xmlns:a16="http://schemas.microsoft.com/office/drawing/2014/main" id="{FA202374-C6C7-A1B1-E0EA-6038E2518994}"/>
                  </a:ext>
                </a:extLst>
              </p:cNvPr>
              <p:cNvCxnSpPr>
                <a:cxnSpLocks/>
                <a:stCxn id="35" idx="1"/>
                <a:endCxn id="33" idx="2"/>
              </p:cNvCxnSpPr>
              <p:nvPr/>
            </p:nvCxnSpPr>
            <p:spPr>
              <a:xfrm flipH="1" flipV="1">
                <a:off x="6096990" y="3328820"/>
                <a:ext cx="425476" cy="204513"/>
              </a:xfrm>
              <a:prstGeom prst="straightConnector1">
                <a:avLst/>
              </a:prstGeom>
              <a:ln w="19050">
                <a:solidFill>
                  <a:srgbClr val="A85C00"/>
                </a:solidFill>
                <a:tailEnd type="none"/>
              </a:ln>
            </p:spPr>
            <p:style>
              <a:lnRef idx="1">
                <a:schemeClr val="accent1"/>
              </a:lnRef>
              <a:fillRef idx="0">
                <a:schemeClr val="accent1"/>
              </a:fillRef>
              <a:effectRef idx="0">
                <a:schemeClr val="accent1"/>
              </a:effectRef>
              <a:fontRef idx="minor">
                <a:schemeClr val="tx1"/>
              </a:fontRef>
            </p:style>
          </p:cxnSp>
          <p:cxnSp>
            <p:nvCxnSpPr>
              <p:cNvPr id="39" name="直線矢印コネクタ 38">
                <a:extLst>
                  <a:ext uri="{FF2B5EF4-FFF2-40B4-BE49-F238E27FC236}">
                    <a16:creationId xmlns:a16="http://schemas.microsoft.com/office/drawing/2014/main" id="{60BF7DDE-BA0D-AAC0-01C3-9ADCDC0EE605}"/>
                  </a:ext>
                </a:extLst>
              </p:cNvPr>
              <p:cNvCxnSpPr>
                <a:cxnSpLocks/>
                <a:stCxn id="35" idx="3"/>
                <a:endCxn id="36" idx="1"/>
              </p:cNvCxnSpPr>
              <p:nvPr/>
            </p:nvCxnSpPr>
            <p:spPr>
              <a:xfrm>
                <a:off x="6991387" y="3533333"/>
                <a:ext cx="175720" cy="0"/>
              </a:xfrm>
              <a:prstGeom prst="straightConnector1">
                <a:avLst/>
              </a:prstGeom>
              <a:ln w="19050">
                <a:solidFill>
                  <a:srgbClr val="A85C00"/>
                </a:solidFill>
                <a:tailEnd type="none"/>
              </a:ln>
            </p:spPr>
            <p:style>
              <a:lnRef idx="1">
                <a:schemeClr val="accent1"/>
              </a:lnRef>
              <a:fillRef idx="0">
                <a:schemeClr val="accent1"/>
              </a:fillRef>
              <a:effectRef idx="0">
                <a:schemeClr val="accent1"/>
              </a:effectRef>
              <a:fontRef idx="minor">
                <a:schemeClr val="tx1"/>
              </a:fontRef>
            </p:style>
          </p:cxnSp>
          <p:pic>
            <p:nvPicPr>
              <p:cNvPr id="40" name="図 39" descr="アイコン&#10;&#10;自動的に生成された説明">
                <a:extLst>
                  <a:ext uri="{FF2B5EF4-FFF2-40B4-BE49-F238E27FC236}">
                    <a16:creationId xmlns:a16="http://schemas.microsoft.com/office/drawing/2014/main" id="{0F21E06C-29CA-5C56-04FC-D3441E1D38A8}"/>
                  </a:ext>
                </a:extLst>
              </p:cNvPr>
              <p:cNvPicPr>
                <a:picLocks noChangeAspect="1"/>
              </p:cNvPicPr>
              <p:nvPr/>
            </p:nvPicPr>
            <p:blipFill>
              <a:blip r:embed="rId10"/>
              <a:stretch>
                <a:fillRect/>
              </a:stretch>
            </p:blipFill>
            <p:spPr>
              <a:xfrm>
                <a:off x="6582062" y="3455948"/>
                <a:ext cx="136800" cy="154770"/>
              </a:xfrm>
              <a:prstGeom prst="rect">
                <a:avLst/>
              </a:prstGeom>
            </p:spPr>
          </p:pic>
          <p:pic>
            <p:nvPicPr>
              <p:cNvPr id="42" name="図 41" descr="時計 が含まれている画像&#10;&#10;自動的に生成された説明">
                <a:extLst>
                  <a:ext uri="{FF2B5EF4-FFF2-40B4-BE49-F238E27FC236}">
                    <a16:creationId xmlns:a16="http://schemas.microsoft.com/office/drawing/2014/main" id="{C5E80C90-A9AF-D1FD-5917-D64710E9F313}"/>
                  </a:ext>
                </a:extLst>
              </p:cNvPr>
              <p:cNvPicPr>
                <a:picLocks noChangeAspect="1"/>
              </p:cNvPicPr>
              <p:nvPr/>
            </p:nvPicPr>
            <p:blipFill>
              <a:blip r:embed="rId11"/>
              <a:stretch>
                <a:fillRect/>
              </a:stretch>
            </p:blipFill>
            <p:spPr>
              <a:xfrm>
                <a:off x="5897706" y="3122422"/>
                <a:ext cx="137005" cy="147600"/>
              </a:xfrm>
              <a:prstGeom prst="rect">
                <a:avLst/>
              </a:prstGeom>
            </p:spPr>
          </p:pic>
          <p:pic>
            <p:nvPicPr>
              <p:cNvPr id="47" name="図 46" descr="アイコン&#10;&#10;自動的に生成された説明">
                <a:extLst>
                  <a:ext uri="{FF2B5EF4-FFF2-40B4-BE49-F238E27FC236}">
                    <a16:creationId xmlns:a16="http://schemas.microsoft.com/office/drawing/2014/main" id="{2C6F58B0-86BA-1C54-919C-75ED7DD82A22}"/>
                  </a:ext>
                </a:extLst>
              </p:cNvPr>
              <p:cNvPicPr>
                <a:picLocks noChangeAspect="1"/>
              </p:cNvPicPr>
              <p:nvPr/>
            </p:nvPicPr>
            <p:blipFill>
              <a:blip r:embed="rId12"/>
              <a:stretch>
                <a:fillRect/>
              </a:stretch>
            </p:blipFill>
            <p:spPr>
              <a:xfrm>
                <a:off x="6581514" y="3131231"/>
                <a:ext cx="131968" cy="124586"/>
              </a:xfrm>
              <a:prstGeom prst="rect">
                <a:avLst/>
              </a:prstGeom>
            </p:spPr>
          </p:pic>
          <p:pic>
            <p:nvPicPr>
              <p:cNvPr id="1025" name="図 1024" descr="アイコン&#10;&#10;自動的に生成された説明">
                <a:extLst>
                  <a:ext uri="{FF2B5EF4-FFF2-40B4-BE49-F238E27FC236}">
                    <a16:creationId xmlns:a16="http://schemas.microsoft.com/office/drawing/2014/main" id="{07051C74-DD90-DF7B-9CF1-1CECFBBBBDF2}"/>
                  </a:ext>
                </a:extLst>
              </p:cNvPr>
              <p:cNvPicPr>
                <a:picLocks noChangeAspect="1"/>
              </p:cNvPicPr>
              <p:nvPr/>
            </p:nvPicPr>
            <p:blipFill>
              <a:blip r:embed="rId12"/>
              <a:stretch>
                <a:fillRect/>
              </a:stretch>
            </p:blipFill>
            <p:spPr>
              <a:xfrm>
                <a:off x="7203615" y="3471040"/>
                <a:ext cx="131968" cy="124586"/>
              </a:xfrm>
              <a:prstGeom prst="rect">
                <a:avLst/>
              </a:prstGeom>
            </p:spPr>
          </p:pic>
        </p:grpSp>
      </p:grpSp>
      <p:cxnSp>
        <p:nvCxnSpPr>
          <p:cNvPr id="1026" name="直線矢印コネクタ 1025">
            <a:extLst>
              <a:ext uri="{FF2B5EF4-FFF2-40B4-BE49-F238E27FC236}">
                <a16:creationId xmlns:a16="http://schemas.microsoft.com/office/drawing/2014/main" id="{DA199F5E-DCD1-8E1B-8728-9FC786E46AD3}"/>
              </a:ext>
            </a:extLst>
          </p:cNvPr>
          <p:cNvCxnSpPr>
            <a:cxnSpLocks/>
            <a:stCxn id="30" idx="3"/>
            <a:endCxn id="21" idx="1"/>
          </p:cNvCxnSpPr>
          <p:nvPr/>
        </p:nvCxnSpPr>
        <p:spPr>
          <a:xfrm flipV="1">
            <a:off x="9447158" y="4072482"/>
            <a:ext cx="1240698" cy="3233"/>
          </a:xfrm>
          <a:prstGeom prst="straightConnector1">
            <a:avLst/>
          </a:prstGeom>
          <a:noFill/>
          <a:ln w="38100" cap="flat" cmpd="sng" algn="ctr">
            <a:solidFill>
              <a:schemeClr val="accent1"/>
            </a:solidFill>
            <a:prstDash val="dash"/>
            <a:miter lim="800000"/>
            <a:headEnd type="triangle"/>
            <a:tailEnd type="triangle"/>
          </a:ln>
          <a:effectLst/>
        </p:spPr>
      </p:cxnSp>
      <p:sp>
        <p:nvSpPr>
          <p:cNvPr id="1033" name="矢印: 右 1032">
            <a:extLst>
              <a:ext uri="{FF2B5EF4-FFF2-40B4-BE49-F238E27FC236}">
                <a16:creationId xmlns:a16="http://schemas.microsoft.com/office/drawing/2014/main" id="{4F304BF1-87A6-B2C6-FD76-3E96B1C8A53D}"/>
              </a:ext>
            </a:extLst>
          </p:cNvPr>
          <p:cNvSpPr/>
          <p:nvPr/>
        </p:nvSpPr>
        <p:spPr>
          <a:xfrm flipH="1">
            <a:off x="2424775" y="4280828"/>
            <a:ext cx="1367126" cy="566605"/>
          </a:xfrm>
          <a:prstGeom prst="rightArrow">
            <a:avLst/>
          </a:prstGeom>
          <a:solidFill>
            <a:schemeClr val="tx2">
              <a:lumMod val="20000"/>
              <a:lumOff val="80000"/>
            </a:schemeClr>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solidFill>
                <a:schemeClr val="dk1"/>
              </a:solidFill>
            </a:endParaRPr>
          </a:p>
        </p:txBody>
      </p:sp>
      <p:pic>
        <p:nvPicPr>
          <p:cNvPr id="1034" name="図 1033" descr="アイコン&#10;&#10;中程度の精度で自動的に生成された説明">
            <a:extLst>
              <a:ext uri="{FF2B5EF4-FFF2-40B4-BE49-F238E27FC236}">
                <a16:creationId xmlns:a16="http://schemas.microsoft.com/office/drawing/2014/main" id="{DB7EFA4F-9DAB-0848-29FB-0CB30BAC8E38}"/>
              </a:ext>
            </a:extLst>
          </p:cNvPr>
          <p:cNvPicPr>
            <a:picLocks noChangeAspect="1"/>
          </p:cNvPicPr>
          <p:nvPr/>
        </p:nvPicPr>
        <p:blipFill>
          <a:blip r:embed="rId13"/>
          <a:stretch>
            <a:fillRect/>
          </a:stretch>
        </p:blipFill>
        <p:spPr>
          <a:xfrm rot="1132589">
            <a:off x="3468299" y="4189633"/>
            <a:ext cx="658477" cy="677781"/>
          </a:xfrm>
          <a:prstGeom prst="rect">
            <a:avLst/>
          </a:prstGeom>
        </p:spPr>
      </p:pic>
      <p:sp>
        <p:nvSpPr>
          <p:cNvPr id="1035" name="テキスト ボックス 1034">
            <a:extLst>
              <a:ext uri="{FF2B5EF4-FFF2-40B4-BE49-F238E27FC236}">
                <a16:creationId xmlns:a16="http://schemas.microsoft.com/office/drawing/2014/main" id="{FC628E53-0F15-79DF-4DE2-CCBD049B60C0}"/>
              </a:ext>
            </a:extLst>
          </p:cNvPr>
          <p:cNvSpPr txBox="1"/>
          <p:nvPr/>
        </p:nvSpPr>
        <p:spPr>
          <a:xfrm>
            <a:off x="3808877" y="4639799"/>
            <a:ext cx="1122096" cy="315615"/>
          </a:xfrm>
          <a:prstGeom prst="rect">
            <a:avLst/>
          </a:prstGeom>
          <a:noFill/>
        </p:spPr>
        <p:txBody>
          <a:bodyPr wrap="square" rtlCol="0">
            <a:spAutoFit/>
          </a:bodyPr>
          <a:lstStyle/>
          <a:p>
            <a:pPr algn="ctr"/>
            <a:r>
              <a:rPr kumimoji="1" lang="ja-JP" altLang="en-US" sz="1400" b="1" dirty="0"/>
              <a:t>出力物</a:t>
            </a:r>
          </a:p>
        </p:txBody>
      </p:sp>
      <p:sp>
        <p:nvSpPr>
          <p:cNvPr id="1036" name="正方形/長方形 1035">
            <a:extLst>
              <a:ext uri="{FF2B5EF4-FFF2-40B4-BE49-F238E27FC236}">
                <a16:creationId xmlns:a16="http://schemas.microsoft.com/office/drawing/2014/main" id="{24B063F3-6D9F-6D82-5CB0-0820901C0C7D}"/>
              </a:ext>
            </a:extLst>
          </p:cNvPr>
          <p:cNvSpPr/>
          <p:nvPr/>
        </p:nvSpPr>
        <p:spPr>
          <a:xfrm>
            <a:off x="7902217" y="148014"/>
            <a:ext cx="4082217" cy="1177145"/>
          </a:xfrm>
          <a:prstGeom prst="rect">
            <a:avLst/>
          </a:prstGeom>
          <a:solidFill>
            <a:schemeClr val="accent3">
              <a:lumMod val="20000"/>
              <a:lumOff val="80000"/>
            </a:schemeClr>
          </a:solidFill>
          <a:ln w="9525"/>
        </p:spPr>
        <p:style>
          <a:lnRef idx="2">
            <a:schemeClr val="dk1"/>
          </a:lnRef>
          <a:fillRef idx="1">
            <a:schemeClr val="lt1"/>
          </a:fillRef>
          <a:effectRef idx="0">
            <a:schemeClr val="dk1"/>
          </a:effectRef>
          <a:fontRef idx="minor">
            <a:schemeClr val="dk1"/>
          </a:fontRef>
        </p:style>
        <p:txBody>
          <a:bodyPr rtlCol="0" anchor="ctr"/>
          <a:lstStyle/>
          <a:p>
            <a:r>
              <a:rPr kumimoji="1" lang="en-US" altLang="ja-JP" sz="1200" b="1" dirty="0">
                <a:solidFill>
                  <a:schemeClr val="dk1"/>
                </a:solidFill>
              </a:rPr>
              <a:t>AI</a:t>
            </a:r>
            <a:r>
              <a:rPr kumimoji="1" lang="ja-JP" altLang="en-US" sz="1200" b="1" dirty="0">
                <a:solidFill>
                  <a:schemeClr val="dk1"/>
                </a:solidFill>
              </a:rPr>
              <a:t>エージェントとは</a:t>
            </a:r>
            <a:endParaRPr kumimoji="1" lang="en-US" altLang="ja-JP" sz="1200" b="1" dirty="0">
              <a:solidFill>
                <a:schemeClr val="dk1"/>
              </a:solidFill>
            </a:endParaRPr>
          </a:p>
          <a:p>
            <a:r>
              <a:rPr lang="ja-JP" altLang="en-US" sz="1200" dirty="0"/>
              <a:t>チャットなどからのユーザのタスク要求に対して、</a:t>
            </a:r>
            <a:endParaRPr lang="en-US" altLang="ja-JP" sz="1200" dirty="0"/>
          </a:p>
          <a:p>
            <a:r>
              <a:rPr lang="ja-JP" altLang="en-US" sz="1200" dirty="0"/>
              <a:t>システムプロンプトに従って</a:t>
            </a:r>
            <a:endParaRPr lang="en-US" altLang="ja-JP" sz="1200" dirty="0"/>
          </a:p>
          <a:p>
            <a:r>
              <a:rPr lang="ja-JP" altLang="en-US" sz="1200" dirty="0"/>
              <a:t>知識：自分自身の知識や</a:t>
            </a:r>
            <a:r>
              <a:rPr lang="en-US" altLang="ja-JP" sz="1200" dirty="0"/>
              <a:t>knowledge</a:t>
            </a:r>
            <a:r>
              <a:rPr lang="ja-JP" altLang="en-US" sz="1200" dirty="0"/>
              <a:t>を参照し、</a:t>
            </a:r>
            <a:endParaRPr lang="en-US" altLang="ja-JP" sz="1200" dirty="0"/>
          </a:p>
          <a:p>
            <a:r>
              <a:rPr lang="ja-JP" altLang="en-US" sz="1200" dirty="0"/>
              <a:t>さまざまなツール：外部</a:t>
            </a:r>
            <a:r>
              <a:rPr lang="en-US" altLang="ja-JP" sz="1200" dirty="0"/>
              <a:t>API</a:t>
            </a:r>
            <a:r>
              <a:rPr lang="ja-JP" altLang="en-US" sz="1200" dirty="0"/>
              <a:t>やワークフローを活用して</a:t>
            </a:r>
          </a:p>
          <a:p>
            <a:r>
              <a:rPr lang="ja-JP" altLang="en-US" sz="1200" dirty="0"/>
              <a:t>対応をしてくれる存在。</a:t>
            </a:r>
            <a:endParaRPr lang="en-US" altLang="ja-JP" sz="1200" dirty="0"/>
          </a:p>
        </p:txBody>
      </p:sp>
      <p:sp>
        <p:nvSpPr>
          <p:cNvPr id="1040" name="正方形/長方形 1039">
            <a:extLst>
              <a:ext uri="{FF2B5EF4-FFF2-40B4-BE49-F238E27FC236}">
                <a16:creationId xmlns:a16="http://schemas.microsoft.com/office/drawing/2014/main" id="{1917DC1F-2B2D-1DD4-7537-225A008578C1}"/>
              </a:ext>
            </a:extLst>
          </p:cNvPr>
          <p:cNvSpPr/>
          <p:nvPr/>
        </p:nvSpPr>
        <p:spPr>
          <a:xfrm>
            <a:off x="345404" y="5273449"/>
            <a:ext cx="7671989" cy="1177145"/>
          </a:xfrm>
          <a:prstGeom prst="rect">
            <a:avLst/>
          </a:prstGeom>
          <a:solidFill>
            <a:schemeClr val="accent3">
              <a:lumMod val="20000"/>
              <a:lumOff val="80000"/>
            </a:schemeClr>
          </a:solidFill>
          <a:ln w="9525"/>
        </p:spPr>
        <p:style>
          <a:lnRef idx="2">
            <a:schemeClr val="dk1"/>
          </a:lnRef>
          <a:fillRef idx="1">
            <a:schemeClr val="lt1"/>
          </a:fillRef>
          <a:effectRef idx="0">
            <a:schemeClr val="dk1"/>
          </a:effectRef>
          <a:fontRef idx="minor">
            <a:schemeClr val="dk1"/>
          </a:fontRef>
        </p:style>
        <p:txBody>
          <a:bodyPr rtlCol="0" anchor="ctr"/>
          <a:lstStyle/>
          <a:p>
            <a:r>
              <a:rPr kumimoji="1" lang="en-US" altLang="ja-JP" sz="1200" b="1" dirty="0">
                <a:solidFill>
                  <a:schemeClr val="dk1"/>
                </a:solidFill>
              </a:rPr>
              <a:t>AI</a:t>
            </a:r>
            <a:r>
              <a:rPr kumimoji="1" lang="ja-JP" altLang="en-US" sz="1200" b="1" dirty="0">
                <a:solidFill>
                  <a:schemeClr val="dk1"/>
                </a:solidFill>
              </a:rPr>
              <a:t>エージェントが適切に業務を行うためには</a:t>
            </a:r>
            <a:endParaRPr kumimoji="1" lang="en-US" altLang="ja-JP" sz="1200" b="1" dirty="0">
              <a:solidFill>
                <a:schemeClr val="dk1"/>
              </a:solidFill>
            </a:endParaRPr>
          </a:p>
          <a:p>
            <a:r>
              <a:rPr kumimoji="1" lang="ja-JP" altLang="en-US" sz="1200" dirty="0">
                <a:solidFill>
                  <a:schemeClr val="dk1"/>
                </a:solidFill>
              </a:rPr>
              <a:t>・システムプロンプト</a:t>
            </a:r>
            <a:r>
              <a:rPr kumimoji="1" lang="en-US" altLang="ja-JP" sz="1200" dirty="0">
                <a:solidFill>
                  <a:schemeClr val="dk1"/>
                </a:solidFill>
              </a:rPr>
              <a:t>(</a:t>
            </a:r>
            <a:r>
              <a:rPr kumimoji="1" lang="ja-JP" altLang="en-US" sz="1200" dirty="0">
                <a:solidFill>
                  <a:schemeClr val="dk1"/>
                </a:solidFill>
              </a:rPr>
              <a:t>ロールや背景情報・作業手順</a:t>
            </a:r>
            <a:r>
              <a:rPr kumimoji="1" lang="en-US" altLang="ja-JP" sz="1200" dirty="0">
                <a:solidFill>
                  <a:schemeClr val="dk1"/>
                </a:solidFill>
              </a:rPr>
              <a:t>)</a:t>
            </a:r>
          </a:p>
          <a:p>
            <a:r>
              <a:rPr lang="ja-JP" altLang="en-US" sz="1200" dirty="0"/>
              <a:t>・</a:t>
            </a:r>
            <a:r>
              <a:rPr lang="en-US" altLang="ja-JP" sz="1200" dirty="0"/>
              <a:t>Knowledge(</a:t>
            </a:r>
            <a:r>
              <a:rPr lang="ja-JP" altLang="en-US" sz="1200" dirty="0"/>
              <a:t>業務に必要な知識</a:t>
            </a:r>
            <a:r>
              <a:rPr lang="en-US" altLang="ja-JP" sz="1200" dirty="0"/>
              <a:t>)</a:t>
            </a:r>
          </a:p>
          <a:p>
            <a:r>
              <a:rPr kumimoji="1" lang="ja-JP" altLang="en-US" sz="1200" dirty="0">
                <a:solidFill>
                  <a:schemeClr val="dk1"/>
                </a:solidFill>
              </a:rPr>
              <a:t>・ツール</a:t>
            </a:r>
            <a:r>
              <a:rPr kumimoji="1" lang="en-US" altLang="ja-JP" sz="1200" dirty="0">
                <a:solidFill>
                  <a:schemeClr val="dk1"/>
                </a:solidFill>
              </a:rPr>
              <a:t>(</a:t>
            </a:r>
            <a:r>
              <a:rPr kumimoji="1" lang="ja-JP" altLang="en-US" sz="1200" dirty="0">
                <a:solidFill>
                  <a:schemeClr val="dk1"/>
                </a:solidFill>
              </a:rPr>
              <a:t>外部システムを参照・定型処理を実施するワークフロー</a:t>
            </a:r>
            <a:r>
              <a:rPr kumimoji="1" lang="en-US" altLang="ja-JP" sz="1200" dirty="0">
                <a:solidFill>
                  <a:schemeClr val="dk1"/>
                </a:solidFill>
              </a:rPr>
              <a:t>)</a:t>
            </a:r>
          </a:p>
          <a:p>
            <a:r>
              <a:rPr kumimoji="1" lang="ja-JP" altLang="en-US" sz="1200" dirty="0">
                <a:solidFill>
                  <a:schemeClr val="dk1"/>
                </a:solidFill>
              </a:rPr>
              <a:t>を用意することが必要</a:t>
            </a:r>
            <a:endParaRPr kumimoji="1" lang="en-US" altLang="ja-JP" sz="1200" dirty="0">
              <a:solidFill>
                <a:schemeClr val="dk1"/>
              </a:solidFill>
            </a:endParaRPr>
          </a:p>
        </p:txBody>
      </p:sp>
      <p:sp>
        <p:nvSpPr>
          <p:cNvPr id="4" name="フッター プレースホルダー 3">
            <a:extLst>
              <a:ext uri="{FF2B5EF4-FFF2-40B4-BE49-F238E27FC236}">
                <a16:creationId xmlns:a16="http://schemas.microsoft.com/office/drawing/2014/main" id="{A3C66ECF-A36F-84CC-0D9C-849BB056E3C4}"/>
              </a:ext>
            </a:extLst>
          </p:cNvPr>
          <p:cNvSpPr>
            <a:spLocks noGrp="1"/>
          </p:cNvSpPr>
          <p:nvPr>
            <p:ph type="ftr" sz="quarter" idx="11"/>
          </p:nvPr>
        </p:nvSpPr>
        <p:spPr>
          <a:xfrm>
            <a:off x="8444093" y="6519334"/>
            <a:ext cx="3747911" cy="365125"/>
          </a:xfrm>
        </p:spPr>
        <p:txBody>
          <a:bodyPr/>
          <a:lstStyle/>
          <a:p>
            <a:r>
              <a:rPr lang="en-US" altLang="ja-JP" dirty="0"/>
              <a:t>Copyright (C) 2025 dbE.inc All Rights Reserved.</a:t>
            </a:r>
            <a:endParaRPr lang="ja-JP" altLang="en-US" dirty="0"/>
          </a:p>
        </p:txBody>
      </p:sp>
      <p:sp>
        <p:nvSpPr>
          <p:cNvPr id="3" name="スライド番号プレースホルダー 3">
            <a:extLst>
              <a:ext uri="{FF2B5EF4-FFF2-40B4-BE49-F238E27FC236}">
                <a16:creationId xmlns:a16="http://schemas.microsoft.com/office/drawing/2014/main" id="{86A42093-8E2F-992A-B3D8-D4F118E8621E}"/>
              </a:ext>
            </a:extLst>
          </p:cNvPr>
          <p:cNvSpPr>
            <a:spLocks noGrp="1"/>
          </p:cNvSpPr>
          <p:nvPr>
            <p:ph type="sldNum" sz="quarter" idx="12"/>
          </p:nvPr>
        </p:nvSpPr>
        <p:spPr>
          <a:xfrm>
            <a:off x="5252699" y="6550754"/>
            <a:ext cx="1783644" cy="307247"/>
          </a:xfrm>
        </p:spPr>
        <p:txBody>
          <a:bodyPr/>
          <a:lstStyle/>
          <a:p>
            <a:fld id="{0AF7E18D-A281-EF4E-83EF-D7811667EA6C}" type="slidenum">
              <a:rPr kumimoji="1" lang="ja-JP" altLang="en-US" smtClean="0"/>
              <a:t>13</a:t>
            </a:fld>
            <a:endParaRPr kumimoji="1" lang="ja-JP" altLang="en-US"/>
          </a:p>
        </p:txBody>
      </p:sp>
    </p:spTree>
    <p:extLst>
      <p:ext uri="{BB962C8B-B14F-4D97-AF65-F5344CB8AC3E}">
        <p14:creationId xmlns:p14="http://schemas.microsoft.com/office/powerpoint/2010/main" val="25021548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1127F3-41D7-D80C-3AE8-C17231B9CD38}"/>
            </a:ext>
          </a:extLst>
        </p:cNvPr>
        <p:cNvGrpSpPr/>
        <p:nvPr/>
      </p:nvGrpSpPr>
      <p:grpSpPr>
        <a:xfrm>
          <a:off x="0" y="0"/>
          <a:ext cx="0" cy="0"/>
          <a:chOff x="0" y="0"/>
          <a:chExt cx="0" cy="0"/>
        </a:xfrm>
      </p:grpSpPr>
      <p:sp>
        <p:nvSpPr>
          <p:cNvPr id="13" name="タイトル 12">
            <a:extLst>
              <a:ext uri="{FF2B5EF4-FFF2-40B4-BE49-F238E27FC236}">
                <a16:creationId xmlns:a16="http://schemas.microsoft.com/office/drawing/2014/main" id="{47151621-F0AC-6F1E-C420-E0432D0E64EA}"/>
              </a:ext>
            </a:extLst>
          </p:cNvPr>
          <p:cNvSpPr>
            <a:spLocks noGrp="1"/>
          </p:cNvSpPr>
          <p:nvPr>
            <p:ph type="title"/>
          </p:nvPr>
        </p:nvSpPr>
        <p:spPr/>
        <p:txBody>
          <a:bodyPr>
            <a:normAutofit fontScale="90000"/>
          </a:bodyPr>
          <a:lstStyle/>
          <a:p>
            <a:r>
              <a:rPr lang="en-US" altLang="ja-JP" dirty="0"/>
              <a:t>AI</a:t>
            </a:r>
            <a:r>
              <a:rPr lang="ja-JP" altLang="en-US" dirty="0"/>
              <a:t>エージェント導入するということは</a:t>
            </a:r>
            <a:endParaRPr kumimoji="1" lang="ja-JP" altLang="en-US" dirty="0"/>
          </a:p>
        </p:txBody>
      </p:sp>
      <p:sp>
        <p:nvSpPr>
          <p:cNvPr id="26" name="テキスト ボックス 25">
            <a:extLst>
              <a:ext uri="{FF2B5EF4-FFF2-40B4-BE49-F238E27FC236}">
                <a16:creationId xmlns:a16="http://schemas.microsoft.com/office/drawing/2014/main" id="{597EA31D-452A-3CEE-51F1-72C4618EA760}"/>
              </a:ext>
            </a:extLst>
          </p:cNvPr>
          <p:cNvSpPr txBox="1"/>
          <p:nvPr/>
        </p:nvSpPr>
        <p:spPr>
          <a:xfrm>
            <a:off x="442912" y="957540"/>
            <a:ext cx="5291137" cy="553998"/>
          </a:xfrm>
          <a:prstGeom prst="rect">
            <a:avLst/>
          </a:prstGeom>
          <a:solidFill>
            <a:schemeClr val="bg1">
              <a:lumMod val="85000"/>
            </a:schemeClr>
          </a:solidFill>
        </p:spPr>
        <p:txBody>
          <a:bodyPr wrap="square" rtlCol="0" anchor="ctr">
            <a:noAutofit/>
          </a:bodyPr>
          <a:lstStyle/>
          <a:p>
            <a:pPr algn="ctr"/>
            <a:r>
              <a:rPr kumimoji="1" lang="ja-JP" altLang="en-US" b="1" dirty="0">
                <a:solidFill>
                  <a:schemeClr val="tx1">
                    <a:lumMod val="75000"/>
                    <a:lumOff val="25000"/>
                  </a:schemeClr>
                </a:solidFill>
              </a:rPr>
              <a:t>現状</a:t>
            </a:r>
          </a:p>
        </p:txBody>
      </p:sp>
      <p:sp>
        <p:nvSpPr>
          <p:cNvPr id="4" name="正方形/長方形 3">
            <a:extLst>
              <a:ext uri="{FF2B5EF4-FFF2-40B4-BE49-F238E27FC236}">
                <a16:creationId xmlns:a16="http://schemas.microsoft.com/office/drawing/2014/main" id="{466F7051-8C9A-A228-4CAF-D69CA0736D22}"/>
              </a:ext>
            </a:extLst>
          </p:cNvPr>
          <p:cNvSpPr/>
          <p:nvPr/>
        </p:nvSpPr>
        <p:spPr>
          <a:xfrm>
            <a:off x="442913" y="945474"/>
            <a:ext cx="5291137" cy="5502375"/>
          </a:xfrm>
          <a:prstGeom prst="rect">
            <a:avLst/>
          </a:prstGeom>
          <a:noFill/>
          <a:ln w="28575"/>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solidFill>
                <a:schemeClr val="dk1"/>
              </a:solidFill>
            </a:endParaRPr>
          </a:p>
        </p:txBody>
      </p:sp>
      <p:sp>
        <p:nvSpPr>
          <p:cNvPr id="57" name="テキスト ボックス 56">
            <a:extLst>
              <a:ext uri="{FF2B5EF4-FFF2-40B4-BE49-F238E27FC236}">
                <a16:creationId xmlns:a16="http://schemas.microsoft.com/office/drawing/2014/main" id="{A25DADB6-5736-5412-92E5-315D83744038}"/>
              </a:ext>
            </a:extLst>
          </p:cNvPr>
          <p:cNvSpPr txBox="1"/>
          <p:nvPr/>
        </p:nvSpPr>
        <p:spPr>
          <a:xfrm>
            <a:off x="6235272" y="944788"/>
            <a:ext cx="5291137" cy="553998"/>
          </a:xfrm>
          <a:prstGeom prst="rect">
            <a:avLst/>
          </a:prstGeom>
          <a:solidFill>
            <a:schemeClr val="accent1">
              <a:lumMod val="40000"/>
              <a:lumOff val="60000"/>
            </a:schemeClr>
          </a:solidFill>
        </p:spPr>
        <p:txBody>
          <a:bodyPr wrap="square" rtlCol="0" anchor="ctr">
            <a:noAutofit/>
          </a:bodyPr>
          <a:lstStyle/>
          <a:p>
            <a:pPr algn="ctr"/>
            <a:r>
              <a:rPr kumimoji="1" lang="en-US" altLang="ja-JP" b="1" dirty="0">
                <a:solidFill>
                  <a:schemeClr val="tx2"/>
                </a:solidFill>
              </a:rPr>
              <a:t>AI</a:t>
            </a:r>
            <a:r>
              <a:rPr kumimoji="1" lang="ja-JP" altLang="en-US" b="1" dirty="0">
                <a:solidFill>
                  <a:schemeClr val="tx2"/>
                </a:solidFill>
              </a:rPr>
              <a:t>エージェント導入</a:t>
            </a:r>
          </a:p>
        </p:txBody>
      </p:sp>
      <p:sp>
        <p:nvSpPr>
          <p:cNvPr id="21" name="正方形/長方形 20">
            <a:extLst>
              <a:ext uri="{FF2B5EF4-FFF2-40B4-BE49-F238E27FC236}">
                <a16:creationId xmlns:a16="http://schemas.microsoft.com/office/drawing/2014/main" id="{1B0A7D9B-7B7E-4C92-EE6C-FDB178364BBB}"/>
              </a:ext>
            </a:extLst>
          </p:cNvPr>
          <p:cNvSpPr/>
          <p:nvPr/>
        </p:nvSpPr>
        <p:spPr>
          <a:xfrm>
            <a:off x="6235273" y="945474"/>
            <a:ext cx="5291137" cy="5502375"/>
          </a:xfrm>
          <a:prstGeom prst="rect">
            <a:avLst/>
          </a:prstGeom>
          <a:noFill/>
          <a:ln w="28575"/>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solidFill>
                <a:schemeClr val="dk1"/>
              </a:solidFill>
            </a:endParaRPr>
          </a:p>
        </p:txBody>
      </p:sp>
      <p:sp>
        <p:nvSpPr>
          <p:cNvPr id="22" name="フローチャート: 抜出し 21">
            <a:extLst>
              <a:ext uri="{FF2B5EF4-FFF2-40B4-BE49-F238E27FC236}">
                <a16:creationId xmlns:a16="http://schemas.microsoft.com/office/drawing/2014/main" id="{DA872332-698F-718A-6070-C94B25FA3F4C}"/>
              </a:ext>
            </a:extLst>
          </p:cNvPr>
          <p:cNvSpPr/>
          <p:nvPr/>
        </p:nvSpPr>
        <p:spPr>
          <a:xfrm rot="5400000">
            <a:off x="5040843" y="3134988"/>
            <a:ext cx="1887637" cy="1045753"/>
          </a:xfrm>
          <a:prstGeom prst="flowChartExtract">
            <a:avLst/>
          </a:prstGeom>
          <a:solidFill>
            <a:schemeClr val="tx2"/>
          </a:solidFill>
          <a:ln w="9525"/>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dirty="0">
              <a:solidFill>
                <a:schemeClr val="dk1"/>
              </a:solidFill>
            </a:endParaRPr>
          </a:p>
        </p:txBody>
      </p:sp>
      <p:sp>
        <p:nvSpPr>
          <p:cNvPr id="64" name="テキスト ボックス 63">
            <a:extLst>
              <a:ext uri="{FF2B5EF4-FFF2-40B4-BE49-F238E27FC236}">
                <a16:creationId xmlns:a16="http://schemas.microsoft.com/office/drawing/2014/main" id="{B848B50B-15ED-883D-56BD-43B6724AA5C8}"/>
              </a:ext>
            </a:extLst>
          </p:cNvPr>
          <p:cNvSpPr txBox="1"/>
          <p:nvPr/>
        </p:nvSpPr>
        <p:spPr>
          <a:xfrm>
            <a:off x="2184400" y="5019200"/>
            <a:ext cx="3239168" cy="523220"/>
          </a:xfrm>
          <a:prstGeom prst="rect">
            <a:avLst/>
          </a:prstGeom>
          <a:noFill/>
        </p:spPr>
        <p:txBody>
          <a:bodyPr wrap="square" rtlCol="0">
            <a:spAutoFit/>
          </a:bodyPr>
          <a:lstStyle/>
          <a:p>
            <a:r>
              <a:rPr lang="ja-JP" altLang="en-US" sz="1400" dirty="0"/>
              <a:t>業務の内容については</a:t>
            </a:r>
            <a:endParaRPr lang="en-US" altLang="ja-JP" sz="1400" dirty="0"/>
          </a:p>
          <a:p>
            <a:r>
              <a:rPr lang="ja-JP" altLang="en-US" sz="1400" dirty="0"/>
              <a:t>標準作業手順書に基づいた業務を行う</a:t>
            </a:r>
            <a:endParaRPr lang="en-US" altLang="ja-JP" sz="1400" dirty="0"/>
          </a:p>
        </p:txBody>
      </p:sp>
      <p:sp>
        <p:nvSpPr>
          <p:cNvPr id="66" name="テキスト ボックス 65">
            <a:extLst>
              <a:ext uri="{FF2B5EF4-FFF2-40B4-BE49-F238E27FC236}">
                <a16:creationId xmlns:a16="http://schemas.microsoft.com/office/drawing/2014/main" id="{F0F48B23-7018-E743-5073-64D0A2797C7C}"/>
              </a:ext>
            </a:extLst>
          </p:cNvPr>
          <p:cNvSpPr txBox="1"/>
          <p:nvPr/>
        </p:nvSpPr>
        <p:spPr>
          <a:xfrm>
            <a:off x="2184400" y="4253013"/>
            <a:ext cx="3239168" cy="523220"/>
          </a:xfrm>
          <a:prstGeom prst="rect">
            <a:avLst/>
          </a:prstGeom>
          <a:noFill/>
        </p:spPr>
        <p:txBody>
          <a:bodyPr wrap="square" rtlCol="0">
            <a:spAutoFit/>
          </a:bodyPr>
          <a:lstStyle/>
          <a:p>
            <a:r>
              <a:rPr lang="ja-JP" altLang="en-US" sz="1400" dirty="0"/>
              <a:t>担当者には実際の役割に基づき</a:t>
            </a:r>
            <a:endParaRPr lang="en-US" altLang="ja-JP" sz="1400" dirty="0"/>
          </a:p>
          <a:p>
            <a:r>
              <a:rPr lang="ja-JP" altLang="en-US" sz="1400" dirty="0"/>
              <a:t>権限と責任が割り当てられる</a:t>
            </a:r>
            <a:endParaRPr lang="en-US" altLang="ja-JP" sz="1400" dirty="0"/>
          </a:p>
        </p:txBody>
      </p:sp>
      <p:cxnSp>
        <p:nvCxnSpPr>
          <p:cNvPr id="89" name="直線コネクタ 88">
            <a:extLst>
              <a:ext uri="{FF2B5EF4-FFF2-40B4-BE49-F238E27FC236}">
                <a16:creationId xmlns:a16="http://schemas.microsoft.com/office/drawing/2014/main" id="{4C900AB5-1AFF-201F-891A-0C33151DE058}"/>
              </a:ext>
            </a:extLst>
          </p:cNvPr>
          <p:cNvCxnSpPr/>
          <p:nvPr/>
        </p:nvCxnSpPr>
        <p:spPr>
          <a:xfrm>
            <a:off x="816091" y="3985013"/>
            <a:ext cx="4421293" cy="0"/>
          </a:xfrm>
          <a:prstGeom prst="line">
            <a:avLst/>
          </a:pr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grpSp>
        <p:nvGrpSpPr>
          <p:cNvPr id="90" name="グループ化 89">
            <a:extLst>
              <a:ext uri="{FF2B5EF4-FFF2-40B4-BE49-F238E27FC236}">
                <a16:creationId xmlns:a16="http://schemas.microsoft.com/office/drawing/2014/main" id="{5C8A6126-557D-5088-AAF0-C47175EA8374}"/>
              </a:ext>
            </a:extLst>
          </p:cNvPr>
          <p:cNvGrpSpPr/>
          <p:nvPr/>
        </p:nvGrpSpPr>
        <p:grpSpPr>
          <a:xfrm>
            <a:off x="1460679" y="1881955"/>
            <a:ext cx="1324734" cy="1089053"/>
            <a:chOff x="4730160" y="3810009"/>
            <a:chExt cx="1579789" cy="1402485"/>
          </a:xfrm>
        </p:grpSpPr>
        <p:pic>
          <p:nvPicPr>
            <p:cNvPr id="91" name="図 90" descr="アイコン&#10;&#10;自動的に生成された説明">
              <a:extLst>
                <a:ext uri="{FF2B5EF4-FFF2-40B4-BE49-F238E27FC236}">
                  <a16:creationId xmlns:a16="http://schemas.microsoft.com/office/drawing/2014/main" id="{9CD918DA-87D4-8704-7169-690964B32B05}"/>
                </a:ext>
              </a:extLst>
            </p:cNvPr>
            <p:cNvPicPr>
              <a:picLocks noChangeAspect="1"/>
            </p:cNvPicPr>
            <p:nvPr/>
          </p:nvPicPr>
          <p:blipFill>
            <a:blip r:embed="rId3"/>
            <a:stretch>
              <a:fillRect/>
            </a:stretch>
          </p:blipFill>
          <p:spPr>
            <a:xfrm flipH="1">
              <a:off x="5107610" y="3810009"/>
              <a:ext cx="991511" cy="1013426"/>
            </a:xfrm>
            <a:prstGeom prst="rect">
              <a:avLst/>
            </a:prstGeom>
          </p:spPr>
        </p:pic>
        <p:sp>
          <p:nvSpPr>
            <p:cNvPr id="92" name="テキスト ボックス 91">
              <a:extLst>
                <a:ext uri="{FF2B5EF4-FFF2-40B4-BE49-F238E27FC236}">
                  <a16:creationId xmlns:a16="http://schemas.microsoft.com/office/drawing/2014/main" id="{E82B65A9-A82B-2FCA-EE11-21A93DC38B5B}"/>
                </a:ext>
              </a:extLst>
            </p:cNvPr>
            <p:cNvSpPr txBox="1"/>
            <p:nvPr/>
          </p:nvSpPr>
          <p:spPr>
            <a:xfrm>
              <a:off x="4730160" y="4875592"/>
              <a:ext cx="1579789" cy="336902"/>
            </a:xfrm>
            <a:prstGeom prst="rect">
              <a:avLst/>
            </a:prstGeom>
            <a:noFill/>
          </p:spPr>
          <p:txBody>
            <a:bodyPr wrap="square" rtlCol="0">
              <a:spAutoFit/>
            </a:bodyPr>
            <a:lstStyle/>
            <a:p>
              <a:pPr algn="ctr"/>
              <a:r>
                <a:rPr lang="ja-JP" altLang="en-US" sz="1100" dirty="0">
                  <a:solidFill>
                    <a:schemeClr val="tx1">
                      <a:lumMod val="65000"/>
                      <a:lumOff val="35000"/>
                    </a:schemeClr>
                  </a:solidFill>
                </a:rPr>
                <a:t>人事・教育担当者</a:t>
              </a:r>
              <a:endParaRPr lang="en-US" altLang="ja-JP" sz="1100" dirty="0">
                <a:solidFill>
                  <a:schemeClr val="tx1">
                    <a:lumMod val="65000"/>
                    <a:lumOff val="35000"/>
                  </a:schemeClr>
                </a:solidFill>
              </a:endParaRPr>
            </a:p>
          </p:txBody>
        </p:sp>
      </p:grpSp>
      <p:sp>
        <p:nvSpPr>
          <p:cNvPr id="93" name="テキスト ボックス 92">
            <a:extLst>
              <a:ext uri="{FF2B5EF4-FFF2-40B4-BE49-F238E27FC236}">
                <a16:creationId xmlns:a16="http://schemas.microsoft.com/office/drawing/2014/main" id="{DD981343-7C3B-8B61-5BDC-076642EFE5CB}"/>
              </a:ext>
            </a:extLst>
          </p:cNvPr>
          <p:cNvSpPr txBox="1"/>
          <p:nvPr/>
        </p:nvSpPr>
        <p:spPr>
          <a:xfrm>
            <a:off x="911224" y="3154299"/>
            <a:ext cx="4296815" cy="738664"/>
          </a:xfrm>
          <a:prstGeom prst="rect">
            <a:avLst/>
          </a:prstGeom>
          <a:noFill/>
        </p:spPr>
        <p:txBody>
          <a:bodyPr wrap="square" rtlCol="0">
            <a:spAutoFit/>
          </a:bodyPr>
          <a:lstStyle/>
          <a:p>
            <a:pPr algn="ctr"/>
            <a:r>
              <a:rPr lang="ja-JP" altLang="en-US" sz="1400" dirty="0"/>
              <a:t>人事教育担当者は業務担当者に対し</a:t>
            </a:r>
            <a:endParaRPr lang="en-US" altLang="ja-JP" sz="1400" dirty="0"/>
          </a:p>
          <a:p>
            <a:pPr algn="ctr"/>
            <a:r>
              <a:rPr lang="ja-JP" altLang="en-US" sz="1400" dirty="0"/>
              <a:t>職務記述書・標準</a:t>
            </a:r>
            <a:r>
              <a:rPr lang="zh-TW" altLang="en-US" sz="1400" dirty="0"/>
              <a:t>作業手順書</a:t>
            </a:r>
            <a:r>
              <a:rPr lang="ja-JP" altLang="en-US" sz="1400" dirty="0"/>
              <a:t>に基づいた</a:t>
            </a:r>
            <a:endParaRPr lang="en-US" altLang="ja-JP" sz="1400" dirty="0"/>
          </a:p>
          <a:p>
            <a:pPr algn="ctr"/>
            <a:r>
              <a:rPr lang="ja-JP" altLang="en-US" sz="1400" dirty="0"/>
              <a:t>教育を行う</a:t>
            </a:r>
            <a:endParaRPr lang="en-US" altLang="ja-JP" sz="1400" dirty="0"/>
          </a:p>
        </p:txBody>
      </p:sp>
      <p:cxnSp>
        <p:nvCxnSpPr>
          <p:cNvPr id="94" name="直線コネクタ 93">
            <a:extLst>
              <a:ext uri="{FF2B5EF4-FFF2-40B4-BE49-F238E27FC236}">
                <a16:creationId xmlns:a16="http://schemas.microsoft.com/office/drawing/2014/main" id="{BDFB1552-3A26-EF1F-A184-9F08A384739C}"/>
              </a:ext>
            </a:extLst>
          </p:cNvPr>
          <p:cNvCxnSpPr/>
          <p:nvPr/>
        </p:nvCxnSpPr>
        <p:spPr>
          <a:xfrm>
            <a:off x="6772391" y="3985013"/>
            <a:ext cx="4421293" cy="0"/>
          </a:xfrm>
          <a:prstGeom prst="line">
            <a:avLst/>
          </a:pr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sp>
        <p:nvSpPr>
          <p:cNvPr id="99" name="テキスト ボックス 98">
            <a:extLst>
              <a:ext uri="{FF2B5EF4-FFF2-40B4-BE49-F238E27FC236}">
                <a16:creationId xmlns:a16="http://schemas.microsoft.com/office/drawing/2014/main" id="{A0CFADE6-F3EB-F125-675D-F2A3F8472C94}"/>
              </a:ext>
            </a:extLst>
          </p:cNvPr>
          <p:cNvSpPr txBox="1"/>
          <p:nvPr/>
        </p:nvSpPr>
        <p:spPr>
          <a:xfrm>
            <a:off x="7958502" y="4966952"/>
            <a:ext cx="3255840" cy="523220"/>
          </a:xfrm>
          <a:prstGeom prst="rect">
            <a:avLst/>
          </a:prstGeom>
          <a:noFill/>
        </p:spPr>
        <p:txBody>
          <a:bodyPr wrap="square" rtlCol="0">
            <a:spAutoFit/>
          </a:bodyPr>
          <a:lstStyle/>
          <a:p>
            <a:r>
              <a:rPr lang="ja-JP" altLang="en-US" sz="1400" dirty="0"/>
              <a:t>ユーザからの指示に対し</a:t>
            </a:r>
            <a:endParaRPr lang="en-US" altLang="ja-JP" sz="1400" dirty="0"/>
          </a:p>
          <a:p>
            <a:r>
              <a:rPr lang="ja-JP" altLang="en-US" sz="1400" dirty="0"/>
              <a:t>作業手順に従った業務を行う</a:t>
            </a:r>
            <a:endParaRPr lang="en-US" altLang="ja-JP" sz="1400" dirty="0"/>
          </a:p>
        </p:txBody>
      </p:sp>
      <p:sp>
        <p:nvSpPr>
          <p:cNvPr id="100" name="テキスト ボックス 99">
            <a:extLst>
              <a:ext uri="{FF2B5EF4-FFF2-40B4-BE49-F238E27FC236}">
                <a16:creationId xmlns:a16="http://schemas.microsoft.com/office/drawing/2014/main" id="{91B91568-8032-27F8-DD01-F1DEA08F0C92}"/>
              </a:ext>
            </a:extLst>
          </p:cNvPr>
          <p:cNvSpPr txBox="1"/>
          <p:nvPr/>
        </p:nvSpPr>
        <p:spPr>
          <a:xfrm>
            <a:off x="7958503" y="4253013"/>
            <a:ext cx="3255840" cy="523220"/>
          </a:xfrm>
          <a:prstGeom prst="rect">
            <a:avLst/>
          </a:prstGeom>
          <a:noFill/>
        </p:spPr>
        <p:txBody>
          <a:bodyPr wrap="square" rtlCol="0">
            <a:spAutoFit/>
          </a:bodyPr>
          <a:lstStyle/>
          <a:p>
            <a:r>
              <a:rPr lang="ja-JP" altLang="en-US" sz="1400" dirty="0"/>
              <a:t>開発者は</a:t>
            </a:r>
            <a:r>
              <a:rPr lang="en-US" altLang="ja-JP" sz="1400" dirty="0"/>
              <a:t>AI</a:t>
            </a:r>
            <a:r>
              <a:rPr lang="ja-JP" altLang="en-US" sz="1400" dirty="0"/>
              <a:t>エージェントに対し</a:t>
            </a:r>
            <a:endParaRPr lang="en-US" altLang="ja-JP" sz="1400" dirty="0"/>
          </a:p>
          <a:p>
            <a:r>
              <a:rPr lang="ja-JP" altLang="en-US" sz="1400" dirty="0"/>
              <a:t>ロールに基づいた権限を与える</a:t>
            </a:r>
            <a:endParaRPr lang="en-US" altLang="ja-JP" sz="1400" dirty="0"/>
          </a:p>
        </p:txBody>
      </p:sp>
      <p:grpSp>
        <p:nvGrpSpPr>
          <p:cNvPr id="114" name="グループ化 113">
            <a:extLst>
              <a:ext uri="{FF2B5EF4-FFF2-40B4-BE49-F238E27FC236}">
                <a16:creationId xmlns:a16="http://schemas.microsoft.com/office/drawing/2014/main" id="{502107E9-B004-91BC-CD78-A8415AF721C8}"/>
              </a:ext>
            </a:extLst>
          </p:cNvPr>
          <p:cNvGrpSpPr/>
          <p:nvPr/>
        </p:nvGrpSpPr>
        <p:grpSpPr>
          <a:xfrm>
            <a:off x="9282863" y="1841215"/>
            <a:ext cx="1168272" cy="964288"/>
            <a:chOff x="4646146" y="3526421"/>
            <a:chExt cx="1744911" cy="1488077"/>
          </a:xfrm>
        </p:grpSpPr>
        <p:pic>
          <p:nvPicPr>
            <p:cNvPr id="115" name="図 114" descr="アイコン&#10;&#10;自動的に生成された説明">
              <a:extLst>
                <a:ext uri="{FF2B5EF4-FFF2-40B4-BE49-F238E27FC236}">
                  <a16:creationId xmlns:a16="http://schemas.microsoft.com/office/drawing/2014/main" id="{04ADD0EA-7128-7242-63B0-7A73795B4EA5}"/>
                </a:ext>
              </a:extLst>
            </p:cNvPr>
            <p:cNvPicPr>
              <a:picLocks noChangeAspect="1"/>
            </p:cNvPicPr>
            <p:nvPr/>
          </p:nvPicPr>
          <p:blipFill>
            <a:blip r:embed="rId4"/>
            <a:srcRect l="24619" t="54203" r="20425"/>
            <a:stretch/>
          </p:blipFill>
          <p:spPr>
            <a:xfrm>
              <a:off x="4946200" y="3526421"/>
              <a:ext cx="1212346" cy="986305"/>
            </a:xfrm>
            <a:prstGeom prst="rect">
              <a:avLst/>
            </a:prstGeom>
          </p:spPr>
        </p:pic>
        <p:sp>
          <p:nvSpPr>
            <p:cNvPr id="116" name="テキスト ボックス 115">
              <a:extLst>
                <a:ext uri="{FF2B5EF4-FFF2-40B4-BE49-F238E27FC236}">
                  <a16:creationId xmlns:a16="http://schemas.microsoft.com/office/drawing/2014/main" id="{141E8639-115F-DC28-B203-98B221159D0B}"/>
                </a:ext>
              </a:extLst>
            </p:cNvPr>
            <p:cNvSpPr txBox="1"/>
            <p:nvPr/>
          </p:nvSpPr>
          <p:spPr>
            <a:xfrm>
              <a:off x="4646146" y="4610785"/>
              <a:ext cx="1744911" cy="403713"/>
            </a:xfrm>
            <a:prstGeom prst="rect">
              <a:avLst/>
            </a:prstGeom>
            <a:noFill/>
          </p:spPr>
          <p:txBody>
            <a:bodyPr wrap="square" rtlCol="0">
              <a:spAutoFit/>
            </a:bodyPr>
            <a:lstStyle/>
            <a:p>
              <a:pPr algn="ctr"/>
              <a:r>
                <a:rPr lang="ja-JP" altLang="en-US" sz="1100" dirty="0">
                  <a:solidFill>
                    <a:schemeClr val="tx1">
                      <a:lumMod val="65000"/>
                      <a:lumOff val="35000"/>
                    </a:schemeClr>
                  </a:solidFill>
                </a:rPr>
                <a:t>エージェント</a:t>
              </a:r>
              <a:endParaRPr lang="en-US" altLang="ja-JP" sz="1100" dirty="0">
                <a:solidFill>
                  <a:schemeClr val="tx1">
                    <a:lumMod val="65000"/>
                    <a:lumOff val="35000"/>
                  </a:schemeClr>
                </a:solidFill>
              </a:endParaRPr>
            </a:p>
          </p:txBody>
        </p:sp>
      </p:grpSp>
      <p:sp>
        <p:nvSpPr>
          <p:cNvPr id="117" name="矢印: 左右 116">
            <a:extLst>
              <a:ext uri="{FF2B5EF4-FFF2-40B4-BE49-F238E27FC236}">
                <a16:creationId xmlns:a16="http://schemas.microsoft.com/office/drawing/2014/main" id="{04A3D6E6-BC81-CE9E-9AB3-814925BFC42F}"/>
              </a:ext>
            </a:extLst>
          </p:cNvPr>
          <p:cNvSpPr/>
          <p:nvPr/>
        </p:nvSpPr>
        <p:spPr>
          <a:xfrm>
            <a:off x="8765600" y="2106049"/>
            <a:ext cx="580453" cy="402101"/>
          </a:xfrm>
          <a:prstGeom prst="leftRightArrow">
            <a:avLst/>
          </a:prstGeom>
          <a:solidFill>
            <a:schemeClr val="bg1">
              <a:lumMod val="85000"/>
            </a:schemeClr>
          </a:solidFill>
          <a:ln w="9525">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solidFill>
                <a:schemeClr val="dk1"/>
              </a:solidFill>
            </a:endParaRPr>
          </a:p>
        </p:txBody>
      </p:sp>
      <p:pic>
        <p:nvPicPr>
          <p:cNvPr id="120" name="図 119" descr="アイコン&#10;&#10;中程度の精度で自動的に生成された説明">
            <a:extLst>
              <a:ext uri="{FF2B5EF4-FFF2-40B4-BE49-F238E27FC236}">
                <a16:creationId xmlns:a16="http://schemas.microsoft.com/office/drawing/2014/main" id="{AA595F37-6E2F-035F-362D-5EB162B0CA8E}"/>
              </a:ext>
            </a:extLst>
          </p:cNvPr>
          <p:cNvPicPr>
            <a:picLocks noChangeAspect="1"/>
          </p:cNvPicPr>
          <p:nvPr/>
        </p:nvPicPr>
        <p:blipFill>
          <a:blip r:embed="rId5"/>
          <a:stretch>
            <a:fillRect/>
          </a:stretch>
        </p:blipFill>
        <p:spPr>
          <a:xfrm rot="1132589">
            <a:off x="9980377" y="2086784"/>
            <a:ext cx="457187" cy="470590"/>
          </a:xfrm>
          <a:prstGeom prst="rect">
            <a:avLst/>
          </a:prstGeom>
        </p:spPr>
      </p:pic>
      <p:sp>
        <p:nvSpPr>
          <p:cNvPr id="125" name="テキスト ボックス 124">
            <a:extLst>
              <a:ext uri="{FF2B5EF4-FFF2-40B4-BE49-F238E27FC236}">
                <a16:creationId xmlns:a16="http://schemas.microsoft.com/office/drawing/2014/main" id="{A5211F19-7641-88C6-D220-E629EF146FFF}"/>
              </a:ext>
            </a:extLst>
          </p:cNvPr>
          <p:cNvSpPr txBox="1"/>
          <p:nvPr/>
        </p:nvSpPr>
        <p:spPr>
          <a:xfrm>
            <a:off x="6647355" y="3154299"/>
            <a:ext cx="4660724" cy="954107"/>
          </a:xfrm>
          <a:prstGeom prst="rect">
            <a:avLst/>
          </a:prstGeom>
          <a:noFill/>
        </p:spPr>
        <p:txBody>
          <a:bodyPr wrap="square" rtlCol="0">
            <a:spAutoFit/>
          </a:bodyPr>
          <a:lstStyle/>
          <a:p>
            <a:pPr algn="ctr"/>
            <a:r>
              <a:rPr lang="en-US" altLang="ja-JP" sz="1400" dirty="0"/>
              <a:t>AI</a:t>
            </a:r>
            <a:r>
              <a:rPr lang="ja-JP" altLang="en-US" sz="1400" dirty="0"/>
              <a:t>エージェント開発者は</a:t>
            </a:r>
            <a:r>
              <a:rPr lang="en-US" altLang="ja-JP" sz="1400" dirty="0"/>
              <a:t>AI</a:t>
            </a:r>
            <a:r>
              <a:rPr lang="ja-JP" altLang="en-US" sz="1400" dirty="0"/>
              <a:t>エージェントに対し</a:t>
            </a:r>
            <a:endParaRPr lang="en-US" altLang="ja-JP" sz="1400" dirty="0"/>
          </a:p>
          <a:p>
            <a:pPr algn="ctr"/>
            <a:r>
              <a:rPr lang="ja-JP" altLang="en-US" sz="1400" dirty="0"/>
              <a:t>ロールや背景情報と作業の手順を</a:t>
            </a:r>
            <a:endParaRPr lang="en-US" altLang="ja-JP" sz="1400" dirty="0"/>
          </a:p>
          <a:p>
            <a:pPr algn="ctr"/>
            <a:r>
              <a:rPr lang="ja-JP" altLang="en-US" sz="1400" dirty="0"/>
              <a:t>システムプロンプト</a:t>
            </a:r>
            <a:r>
              <a:rPr lang="en-US" altLang="ja-JP" sz="1400" dirty="0"/>
              <a:t>(</a:t>
            </a:r>
            <a:r>
              <a:rPr lang="ja-JP" altLang="en-US" sz="1400" dirty="0"/>
              <a:t>プレプロンプト</a:t>
            </a:r>
            <a:r>
              <a:rPr lang="en-US" altLang="ja-JP" sz="1400" dirty="0"/>
              <a:t>)</a:t>
            </a:r>
            <a:r>
              <a:rPr lang="ja-JP" altLang="en-US" sz="1400" dirty="0"/>
              <a:t>を設定する</a:t>
            </a:r>
            <a:endParaRPr lang="en-US" altLang="ja-JP" sz="1400" dirty="0"/>
          </a:p>
          <a:p>
            <a:pPr algn="ctr"/>
            <a:endParaRPr lang="en-US" altLang="ja-JP" sz="1400" dirty="0"/>
          </a:p>
        </p:txBody>
      </p:sp>
      <p:grpSp>
        <p:nvGrpSpPr>
          <p:cNvPr id="5" name="グループ化 4">
            <a:extLst>
              <a:ext uri="{FF2B5EF4-FFF2-40B4-BE49-F238E27FC236}">
                <a16:creationId xmlns:a16="http://schemas.microsoft.com/office/drawing/2014/main" id="{2B44F7B8-A52C-3540-E77F-89CAEDF40544}"/>
              </a:ext>
            </a:extLst>
          </p:cNvPr>
          <p:cNvGrpSpPr/>
          <p:nvPr/>
        </p:nvGrpSpPr>
        <p:grpSpPr>
          <a:xfrm>
            <a:off x="7294595" y="1799587"/>
            <a:ext cx="1324734" cy="1258330"/>
            <a:chOff x="4730160" y="3810009"/>
            <a:chExt cx="1579789" cy="1620480"/>
          </a:xfrm>
        </p:grpSpPr>
        <p:pic>
          <p:nvPicPr>
            <p:cNvPr id="7" name="図 6" descr="アイコン&#10;&#10;自動的に生成された説明">
              <a:extLst>
                <a:ext uri="{FF2B5EF4-FFF2-40B4-BE49-F238E27FC236}">
                  <a16:creationId xmlns:a16="http://schemas.microsoft.com/office/drawing/2014/main" id="{08E27907-E962-602E-97B8-87D825D9675A}"/>
                </a:ext>
              </a:extLst>
            </p:cNvPr>
            <p:cNvPicPr>
              <a:picLocks noChangeAspect="1"/>
            </p:cNvPicPr>
            <p:nvPr/>
          </p:nvPicPr>
          <p:blipFill>
            <a:blip r:embed="rId3"/>
            <a:stretch>
              <a:fillRect/>
            </a:stretch>
          </p:blipFill>
          <p:spPr>
            <a:xfrm flipH="1">
              <a:off x="5107610" y="3810009"/>
              <a:ext cx="991511" cy="1013426"/>
            </a:xfrm>
            <a:prstGeom prst="rect">
              <a:avLst/>
            </a:prstGeom>
          </p:spPr>
        </p:pic>
        <p:sp>
          <p:nvSpPr>
            <p:cNvPr id="8" name="テキスト ボックス 7">
              <a:extLst>
                <a:ext uri="{FF2B5EF4-FFF2-40B4-BE49-F238E27FC236}">
                  <a16:creationId xmlns:a16="http://schemas.microsoft.com/office/drawing/2014/main" id="{1BE2C642-C628-8715-07FD-30B8B3125903}"/>
                </a:ext>
              </a:extLst>
            </p:cNvPr>
            <p:cNvSpPr txBox="1"/>
            <p:nvPr/>
          </p:nvSpPr>
          <p:spPr>
            <a:xfrm>
              <a:off x="4730160" y="4875592"/>
              <a:ext cx="1579789" cy="554897"/>
            </a:xfrm>
            <a:prstGeom prst="rect">
              <a:avLst/>
            </a:prstGeom>
            <a:noFill/>
          </p:spPr>
          <p:txBody>
            <a:bodyPr wrap="square" rtlCol="0">
              <a:spAutoFit/>
            </a:bodyPr>
            <a:lstStyle/>
            <a:p>
              <a:pPr algn="ctr"/>
              <a:r>
                <a:rPr lang="en-US" altLang="ja-JP" sz="1100" dirty="0">
                  <a:solidFill>
                    <a:schemeClr val="tx1">
                      <a:lumMod val="65000"/>
                      <a:lumOff val="35000"/>
                    </a:schemeClr>
                  </a:solidFill>
                </a:rPr>
                <a:t>AI</a:t>
              </a:r>
              <a:r>
                <a:rPr lang="ja-JP" altLang="en-US" sz="1100" dirty="0">
                  <a:solidFill>
                    <a:schemeClr val="tx1">
                      <a:lumMod val="65000"/>
                      <a:lumOff val="35000"/>
                    </a:schemeClr>
                  </a:solidFill>
                </a:rPr>
                <a:t>エージェント</a:t>
              </a:r>
              <a:endParaRPr lang="en-US" altLang="ja-JP" sz="1100" dirty="0">
                <a:solidFill>
                  <a:schemeClr val="tx1">
                    <a:lumMod val="65000"/>
                    <a:lumOff val="35000"/>
                  </a:schemeClr>
                </a:solidFill>
              </a:endParaRPr>
            </a:p>
            <a:p>
              <a:pPr algn="ctr"/>
              <a:r>
                <a:rPr lang="ja-JP" altLang="en-US" sz="1100" dirty="0">
                  <a:solidFill>
                    <a:schemeClr val="tx1">
                      <a:lumMod val="65000"/>
                      <a:lumOff val="35000"/>
                    </a:schemeClr>
                  </a:solidFill>
                </a:rPr>
                <a:t>開発者</a:t>
              </a:r>
              <a:endParaRPr lang="en-US" altLang="ja-JP" sz="1100" dirty="0">
                <a:solidFill>
                  <a:schemeClr val="tx1">
                    <a:lumMod val="65000"/>
                    <a:lumOff val="35000"/>
                  </a:schemeClr>
                </a:solidFill>
              </a:endParaRPr>
            </a:p>
          </p:txBody>
        </p:sp>
      </p:grpSp>
      <p:grpSp>
        <p:nvGrpSpPr>
          <p:cNvPr id="10" name="グループ化 9">
            <a:extLst>
              <a:ext uri="{FF2B5EF4-FFF2-40B4-BE49-F238E27FC236}">
                <a16:creationId xmlns:a16="http://schemas.microsoft.com/office/drawing/2014/main" id="{740CDBE6-6953-3B00-57F1-C436B0E264C3}"/>
              </a:ext>
            </a:extLst>
          </p:cNvPr>
          <p:cNvGrpSpPr/>
          <p:nvPr/>
        </p:nvGrpSpPr>
        <p:grpSpPr>
          <a:xfrm>
            <a:off x="3486934" y="1886232"/>
            <a:ext cx="911932" cy="1084776"/>
            <a:chOff x="3448947" y="1884420"/>
            <a:chExt cx="911932" cy="1084776"/>
          </a:xfrm>
        </p:grpSpPr>
        <p:sp>
          <p:nvSpPr>
            <p:cNvPr id="86" name="テキスト ボックス 85">
              <a:extLst>
                <a:ext uri="{FF2B5EF4-FFF2-40B4-BE49-F238E27FC236}">
                  <a16:creationId xmlns:a16="http://schemas.microsoft.com/office/drawing/2014/main" id="{4A76341B-710F-0E4C-7D4D-9AEE7A2EA754}"/>
                </a:ext>
              </a:extLst>
            </p:cNvPr>
            <p:cNvSpPr txBox="1"/>
            <p:nvPr/>
          </p:nvSpPr>
          <p:spPr>
            <a:xfrm>
              <a:off x="3448947" y="2707586"/>
              <a:ext cx="911932" cy="261610"/>
            </a:xfrm>
            <a:prstGeom prst="rect">
              <a:avLst/>
            </a:prstGeom>
            <a:noFill/>
          </p:spPr>
          <p:txBody>
            <a:bodyPr wrap="square" rtlCol="0">
              <a:spAutoFit/>
            </a:bodyPr>
            <a:lstStyle/>
            <a:p>
              <a:pPr algn="ctr"/>
              <a:r>
                <a:rPr lang="ja-JP" altLang="en-US" sz="1100" dirty="0">
                  <a:solidFill>
                    <a:schemeClr val="tx1">
                      <a:lumMod val="65000"/>
                      <a:lumOff val="35000"/>
                    </a:schemeClr>
                  </a:solidFill>
                </a:rPr>
                <a:t>業務担当者</a:t>
              </a:r>
              <a:endParaRPr lang="en-US" altLang="ja-JP" sz="1100" dirty="0">
                <a:solidFill>
                  <a:schemeClr val="tx1">
                    <a:lumMod val="65000"/>
                    <a:lumOff val="35000"/>
                  </a:schemeClr>
                </a:solidFill>
              </a:endParaRPr>
            </a:p>
          </p:txBody>
        </p:sp>
        <p:pic>
          <p:nvPicPr>
            <p:cNvPr id="9" name="図 8" descr="時計 が含まれている画像&#10;&#10;自動的に生成された説明">
              <a:extLst>
                <a:ext uri="{FF2B5EF4-FFF2-40B4-BE49-F238E27FC236}">
                  <a16:creationId xmlns:a16="http://schemas.microsoft.com/office/drawing/2014/main" id="{3F3EE2E8-961B-D549-5A52-5BF98231F7A5}"/>
                </a:ext>
              </a:extLst>
            </p:cNvPr>
            <p:cNvPicPr>
              <a:picLocks noChangeAspect="1"/>
            </p:cNvPicPr>
            <p:nvPr/>
          </p:nvPicPr>
          <p:blipFill>
            <a:blip r:embed="rId6"/>
            <a:stretch>
              <a:fillRect/>
            </a:stretch>
          </p:blipFill>
          <p:spPr>
            <a:xfrm>
              <a:off x="3676856" y="1884420"/>
              <a:ext cx="532087" cy="786942"/>
            </a:xfrm>
            <a:prstGeom prst="rect">
              <a:avLst/>
            </a:prstGeom>
          </p:spPr>
        </p:pic>
      </p:grpSp>
      <p:sp>
        <p:nvSpPr>
          <p:cNvPr id="11" name="テキスト ボックス 10">
            <a:extLst>
              <a:ext uri="{FF2B5EF4-FFF2-40B4-BE49-F238E27FC236}">
                <a16:creationId xmlns:a16="http://schemas.microsoft.com/office/drawing/2014/main" id="{563B857D-37AF-41A5-8F11-A180D044D787}"/>
              </a:ext>
            </a:extLst>
          </p:cNvPr>
          <p:cNvSpPr txBox="1"/>
          <p:nvPr/>
        </p:nvSpPr>
        <p:spPr>
          <a:xfrm>
            <a:off x="2184399" y="5680891"/>
            <a:ext cx="3239168" cy="523220"/>
          </a:xfrm>
          <a:prstGeom prst="rect">
            <a:avLst/>
          </a:prstGeom>
          <a:noFill/>
        </p:spPr>
        <p:txBody>
          <a:bodyPr wrap="square" rtlCol="0">
            <a:spAutoFit/>
          </a:bodyPr>
          <a:lstStyle/>
          <a:p>
            <a:r>
              <a:rPr lang="ja-JP" altLang="en-US" sz="1400" dirty="0"/>
              <a:t>必要なツール</a:t>
            </a:r>
            <a:r>
              <a:rPr lang="en-US" altLang="ja-JP" sz="1400" dirty="0"/>
              <a:t>(</a:t>
            </a:r>
            <a:r>
              <a:rPr lang="ja-JP" altLang="en-US" sz="1400" dirty="0"/>
              <a:t>システム</a:t>
            </a:r>
            <a:r>
              <a:rPr lang="en-US" altLang="ja-JP" sz="1400" dirty="0"/>
              <a:t>)</a:t>
            </a:r>
            <a:r>
              <a:rPr lang="ja-JP" altLang="en-US" sz="1400" dirty="0"/>
              <a:t>を活用し</a:t>
            </a:r>
            <a:endParaRPr lang="en-US" altLang="ja-JP" sz="1400" dirty="0"/>
          </a:p>
          <a:p>
            <a:r>
              <a:rPr lang="ja-JP" altLang="en-US" sz="1400" dirty="0"/>
              <a:t>業務を実施する</a:t>
            </a:r>
            <a:endParaRPr lang="en-US" altLang="ja-JP" sz="1400" dirty="0"/>
          </a:p>
        </p:txBody>
      </p:sp>
      <p:sp>
        <p:nvSpPr>
          <p:cNvPr id="12" name="矢印: 左右 11">
            <a:extLst>
              <a:ext uri="{FF2B5EF4-FFF2-40B4-BE49-F238E27FC236}">
                <a16:creationId xmlns:a16="http://schemas.microsoft.com/office/drawing/2014/main" id="{AF042F39-7932-FF5D-B985-3069FC02E80E}"/>
              </a:ext>
            </a:extLst>
          </p:cNvPr>
          <p:cNvSpPr/>
          <p:nvPr/>
        </p:nvSpPr>
        <p:spPr>
          <a:xfrm>
            <a:off x="2845947" y="2224929"/>
            <a:ext cx="580453" cy="402101"/>
          </a:xfrm>
          <a:prstGeom prst="leftRightArrow">
            <a:avLst/>
          </a:prstGeom>
          <a:solidFill>
            <a:schemeClr val="bg1">
              <a:lumMod val="85000"/>
            </a:schemeClr>
          </a:solidFill>
          <a:ln w="9525">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solidFill>
                <a:schemeClr val="dk1"/>
              </a:solidFill>
            </a:endParaRPr>
          </a:p>
        </p:txBody>
      </p:sp>
      <p:pic>
        <p:nvPicPr>
          <p:cNvPr id="14" name="図 13" descr="テキスト&#10;&#10;自動的に生成された説明">
            <a:extLst>
              <a:ext uri="{FF2B5EF4-FFF2-40B4-BE49-F238E27FC236}">
                <a16:creationId xmlns:a16="http://schemas.microsoft.com/office/drawing/2014/main" id="{FB458D48-B406-5E1A-8C21-E6B4F1276BA7}"/>
              </a:ext>
            </a:extLst>
          </p:cNvPr>
          <p:cNvPicPr>
            <a:picLocks noChangeAspect="1"/>
          </p:cNvPicPr>
          <p:nvPr/>
        </p:nvPicPr>
        <p:blipFill>
          <a:blip r:embed="rId7"/>
          <a:stretch>
            <a:fillRect/>
          </a:stretch>
        </p:blipFill>
        <p:spPr>
          <a:xfrm>
            <a:off x="4840863" y="1893103"/>
            <a:ext cx="339162" cy="337413"/>
          </a:xfrm>
          <a:prstGeom prst="rect">
            <a:avLst/>
          </a:prstGeom>
        </p:spPr>
      </p:pic>
      <p:pic>
        <p:nvPicPr>
          <p:cNvPr id="16" name="図 15" descr="アイコン&#10;&#10;自動的に生成された説明">
            <a:extLst>
              <a:ext uri="{FF2B5EF4-FFF2-40B4-BE49-F238E27FC236}">
                <a16:creationId xmlns:a16="http://schemas.microsoft.com/office/drawing/2014/main" id="{6FA93BE7-2129-9A20-AB17-9AB9BD2524E1}"/>
              </a:ext>
            </a:extLst>
          </p:cNvPr>
          <p:cNvPicPr>
            <a:picLocks noChangeAspect="1"/>
          </p:cNvPicPr>
          <p:nvPr/>
        </p:nvPicPr>
        <p:blipFill>
          <a:blip r:embed="rId8"/>
          <a:stretch>
            <a:fillRect/>
          </a:stretch>
        </p:blipFill>
        <p:spPr>
          <a:xfrm>
            <a:off x="4246930" y="1881955"/>
            <a:ext cx="513199" cy="359710"/>
          </a:xfrm>
          <a:prstGeom prst="rect">
            <a:avLst/>
          </a:prstGeom>
        </p:spPr>
      </p:pic>
      <p:sp>
        <p:nvSpPr>
          <p:cNvPr id="17" name="テキスト ボックス 16">
            <a:extLst>
              <a:ext uri="{FF2B5EF4-FFF2-40B4-BE49-F238E27FC236}">
                <a16:creationId xmlns:a16="http://schemas.microsoft.com/office/drawing/2014/main" id="{7C434BA7-B65C-767B-3696-D2352A200DAE}"/>
              </a:ext>
            </a:extLst>
          </p:cNvPr>
          <p:cNvSpPr txBox="1"/>
          <p:nvPr/>
        </p:nvSpPr>
        <p:spPr>
          <a:xfrm>
            <a:off x="7958502" y="5680891"/>
            <a:ext cx="3255840" cy="523220"/>
          </a:xfrm>
          <a:prstGeom prst="rect">
            <a:avLst/>
          </a:prstGeom>
          <a:noFill/>
        </p:spPr>
        <p:txBody>
          <a:bodyPr wrap="square" rtlCol="0">
            <a:spAutoFit/>
          </a:bodyPr>
          <a:lstStyle/>
          <a:p>
            <a:r>
              <a:rPr lang="ja-JP" altLang="en-US" sz="1400" dirty="0"/>
              <a:t>必要なツール</a:t>
            </a:r>
            <a:r>
              <a:rPr lang="en-US" altLang="ja-JP" sz="1400" dirty="0"/>
              <a:t>(</a:t>
            </a:r>
            <a:r>
              <a:rPr lang="ja-JP" altLang="en-US" sz="1400" dirty="0"/>
              <a:t>システム</a:t>
            </a:r>
            <a:r>
              <a:rPr lang="en-US" altLang="ja-JP" sz="1400" dirty="0"/>
              <a:t>)</a:t>
            </a:r>
            <a:r>
              <a:rPr lang="ja-JP" altLang="en-US" sz="1400" dirty="0"/>
              <a:t>を活用し</a:t>
            </a:r>
            <a:endParaRPr lang="en-US" altLang="ja-JP" sz="1400" dirty="0"/>
          </a:p>
          <a:p>
            <a:r>
              <a:rPr lang="ja-JP" altLang="en-US" sz="1400" dirty="0"/>
              <a:t>業務を実施する</a:t>
            </a:r>
            <a:endParaRPr lang="en-US" altLang="ja-JP" sz="1400" dirty="0"/>
          </a:p>
        </p:txBody>
      </p:sp>
      <p:pic>
        <p:nvPicPr>
          <p:cNvPr id="18" name="図 17" descr="テキスト&#10;&#10;自動的に生成された説明">
            <a:extLst>
              <a:ext uri="{FF2B5EF4-FFF2-40B4-BE49-F238E27FC236}">
                <a16:creationId xmlns:a16="http://schemas.microsoft.com/office/drawing/2014/main" id="{16D8E7C1-F75C-8F96-2351-1400F9D5EEF2}"/>
              </a:ext>
            </a:extLst>
          </p:cNvPr>
          <p:cNvPicPr>
            <a:picLocks noChangeAspect="1"/>
          </p:cNvPicPr>
          <p:nvPr/>
        </p:nvPicPr>
        <p:blipFill>
          <a:blip r:embed="rId7"/>
          <a:stretch>
            <a:fillRect/>
          </a:stretch>
        </p:blipFill>
        <p:spPr>
          <a:xfrm>
            <a:off x="1519535" y="5733905"/>
            <a:ext cx="407032" cy="404933"/>
          </a:xfrm>
          <a:prstGeom prst="rect">
            <a:avLst/>
          </a:prstGeom>
        </p:spPr>
      </p:pic>
      <p:pic>
        <p:nvPicPr>
          <p:cNvPr id="19" name="図 18" descr="アイコン&#10;&#10;自動的に生成された説明">
            <a:extLst>
              <a:ext uri="{FF2B5EF4-FFF2-40B4-BE49-F238E27FC236}">
                <a16:creationId xmlns:a16="http://schemas.microsoft.com/office/drawing/2014/main" id="{5755D61B-8782-EFCE-DD80-8DAD80C7C6E1}"/>
              </a:ext>
            </a:extLst>
          </p:cNvPr>
          <p:cNvPicPr>
            <a:picLocks noChangeAspect="1"/>
          </p:cNvPicPr>
          <p:nvPr/>
        </p:nvPicPr>
        <p:blipFill>
          <a:blip r:embed="rId8"/>
          <a:stretch>
            <a:fillRect/>
          </a:stretch>
        </p:blipFill>
        <p:spPr>
          <a:xfrm>
            <a:off x="709217" y="5726542"/>
            <a:ext cx="615896" cy="431692"/>
          </a:xfrm>
          <a:prstGeom prst="rect">
            <a:avLst/>
          </a:prstGeom>
        </p:spPr>
      </p:pic>
      <p:grpSp>
        <p:nvGrpSpPr>
          <p:cNvPr id="20" name="グループ化 19">
            <a:extLst>
              <a:ext uri="{FF2B5EF4-FFF2-40B4-BE49-F238E27FC236}">
                <a16:creationId xmlns:a16="http://schemas.microsoft.com/office/drawing/2014/main" id="{67CA0DCC-5CD3-AB54-0733-44227E2654EE}"/>
              </a:ext>
            </a:extLst>
          </p:cNvPr>
          <p:cNvGrpSpPr/>
          <p:nvPr/>
        </p:nvGrpSpPr>
        <p:grpSpPr>
          <a:xfrm>
            <a:off x="6479157" y="4205461"/>
            <a:ext cx="1411716" cy="545300"/>
            <a:chOff x="6005919" y="1329216"/>
            <a:chExt cx="2025613" cy="801688"/>
          </a:xfrm>
        </p:grpSpPr>
        <p:sp>
          <p:nvSpPr>
            <p:cNvPr id="23" name="四角形: メモ 22">
              <a:extLst>
                <a:ext uri="{FF2B5EF4-FFF2-40B4-BE49-F238E27FC236}">
                  <a16:creationId xmlns:a16="http://schemas.microsoft.com/office/drawing/2014/main" id="{4757443D-2040-00F0-2BDD-A1409E51810E}"/>
                </a:ext>
              </a:extLst>
            </p:cNvPr>
            <p:cNvSpPr/>
            <p:nvPr/>
          </p:nvSpPr>
          <p:spPr>
            <a:xfrm>
              <a:off x="6080939" y="1329216"/>
              <a:ext cx="1875574" cy="801688"/>
            </a:xfrm>
            <a:prstGeom prst="foldedCorner">
              <a:avLst>
                <a:gd name="adj" fmla="val 26172"/>
              </a:avLst>
            </a:prstGeom>
            <a:solidFill>
              <a:schemeClr val="bg1">
                <a:lumMod val="95000"/>
              </a:schemeClr>
            </a:solidFill>
            <a:ln w="28575"/>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050" dirty="0">
                <a:solidFill>
                  <a:schemeClr val="dk1"/>
                </a:solidFill>
              </a:endParaRPr>
            </a:p>
          </p:txBody>
        </p:sp>
        <p:sp>
          <p:nvSpPr>
            <p:cNvPr id="24" name="テキスト ボックス 23">
              <a:extLst>
                <a:ext uri="{FF2B5EF4-FFF2-40B4-BE49-F238E27FC236}">
                  <a16:creationId xmlns:a16="http://schemas.microsoft.com/office/drawing/2014/main" id="{FAE8DD68-20EA-0D33-B950-46052E253687}"/>
                </a:ext>
              </a:extLst>
            </p:cNvPr>
            <p:cNvSpPr txBox="1"/>
            <p:nvPr/>
          </p:nvSpPr>
          <p:spPr>
            <a:xfrm>
              <a:off x="6005919" y="1368126"/>
              <a:ext cx="2025613" cy="621900"/>
            </a:xfrm>
            <a:prstGeom prst="rect">
              <a:avLst/>
            </a:prstGeom>
            <a:noFill/>
          </p:spPr>
          <p:txBody>
            <a:bodyPr wrap="square">
              <a:spAutoFit/>
            </a:bodyPr>
            <a:lstStyle/>
            <a:p>
              <a:pPr algn="ctr"/>
              <a:r>
                <a:rPr kumimoji="1" lang="ja-JP" altLang="en-US" sz="800" b="1" dirty="0">
                  <a:solidFill>
                    <a:schemeClr val="dk1"/>
                  </a:solidFill>
                </a:rPr>
                <a:t>ロールや背景情報</a:t>
              </a:r>
              <a:endParaRPr kumimoji="1" lang="en-US" altLang="ja-JP" sz="800" b="1" dirty="0">
                <a:solidFill>
                  <a:schemeClr val="dk1"/>
                </a:solidFill>
              </a:endParaRPr>
            </a:p>
            <a:p>
              <a:pPr algn="ctr"/>
              <a:r>
                <a:rPr kumimoji="1" lang="ja-JP" altLang="en-US" sz="800" dirty="0">
                  <a:solidFill>
                    <a:schemeClr val="dk1"/>
                  </a:solidFill>
                </a:rPr>
                <a:t>あなたは</a:t>
              </a:r>
              <a:r>
                <a:rPr lang="ja-JP" altLang="en-US" sz="800" dirty="0">
                  <a:solidFill>
                    <a:schemeClr val="dk1"/>
                  </a:solidFill>
                </a:rPr>
                <a:t>△△</a:t>
              </a:r>
              <a:r>
                <a:rPr kumimoji="1" lang="ja-JP" altLang="en-US" sz="800" dirty="0">
                  <a:solidFill>
                    <a:schemeClr val="dk1"/>
                  </a:solidFill>
                </a:rPr>
                <a:t>です</a:t>
              </a:r>
              <a:endParaRPr kumimoji="1" lang="en-US" altLang="ja-JP" sz="800" dirty="0">
                <a:solidFill>
                  <a:schemeClr val="dk1"/>
                </a:solidFill>
              </a:endParaRPr>
            </a:p>
            <a:p>
              <a:pPr algn="ctr"/>
              <a:r>
                <a:rPr lang="en-US" altLang="ja-JP" sz="800" dirty="0"/>
                <a:t>××</a:t>
              </a:r>
              <a:r>
                <a:rPr lang="ja-JP" altLang="en-US" sz="800" dirty="0"/>
                <a:t>に関して詳しいです</a:t>
              </a:r>
              <a:endParaRPr kumimoji="1" lang="ja-JP" altLang="en-US" sz="800" dirty="0">
                <a:solidFill>
                  <a:schemeClr val="dk1"/>
                </a:solidFill>
              </a:endParaRPr>
            </a:p>
          </p:txBody>
        </p:sp>
      </p:grpSp>
      <p:grpSp>
        <p:nvGrpSpPr>
          <p:cNvPr id="25" name="グループ化 24">
            <a:extLst>
              <a:ext uri="{FF2B5EF4-FFF2-40B4-BE49-F238E27FC236}">
                <a16:creationId xmlns:a16="http://schemas.microsoft.com/office/drawing/2014/main" id="{768BD6A2-0F4E-CC8E-D0EE-3D5F9BC7D8EA}"/>
              </a:ext>
            </a:extLst>
          </p:cNvPr>
          <p:cNvGrpSpPr/>
          <p:nvPr/>
        </p:nvGrpSpPr>
        <p:grpSpPr>
          <a:xfrm>
            <a:off x="6475031" y="4966952"/>
            <a:ext cx="1411716" cy="553997"/>
            <a:chOff x="6005919" y="1329216"/>
            <a:chExt cx="2025613" cy="801688"/>
          </a:xfrm>
        </p:grpSpPr>
        <p:sp>
          <p:nvSpPr>
            <p:cNvPr id="27" name="四角形: メモ 26">
              <a:extLst>
                <a:ext uri="{FF2B5EF4-FFF2-40B4-BE49-F238E27FC236}">
                  <a16:creationId xmlns:a16="http://schemas.microsoft.com/office/drawing/2014/main" id="{D43FA50B-4CE8-D076-2DC7-FE7988103ED4}"/>
                </a:ext>
              </a:extLst>
            </p:cNvPr>
            <p:cNvSpPr/>
            <p:nvPr/>
          </p:nvSpPr>
          <p:spPr>
            <a:xfrm>
              <a:off x="6080939" y="1329216"/>
              <a:ext cx="1875574" cy="801688"/>
            </a:xfrm>
            <a:prstGeom prst="foldedCorner">
              <a:avLst>
                <a:gd name="adj" fmla="val 26172"/>
              </a:avLst>
            </a:prstGeom>
            <a:solidFill>
              <a:schemeClr val="bg1">
                <a:lumMod val="95000"/>
              </a:schemeClr>
            </a:solidFill>
            <a:ln w="28575"/>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050" dirty="0">
                <a:solidFill>
                  <a:schemeClr val="dk1"/>
                </a:solidFill>
              </a:endParaRPr>
            </a:p>
          </p:txBody>
        </p:sp>
        <p:sp>
          <p:nvSpPr>
            <p:cNvPr id="28" name="テキスト ボックス 27">
              <a:extLst>
                <a:ext uri="{FF2B5EF4-FFF2-40B4-BE49-F238E27FC236}">
                  <a16:creationId xmlns:a16="http://schemas.microsoft.com/office/drawing/2014/main" id="{8D7A9275-6E80-08C3-19E7-B03407024CF7}"/>
                </a:ext>
              </a:extLst>
            </p:cNvPr>
            <p:cNvSpPr txBox="1"/>
            <p:nvPr/>
          </p:nvSpPr>
          <p:spPr>
            <a:xfrm>
              <a:off x="6005919" y="1368126"/>
              <a:ext cx="2025613" cy="621900"/>
            </a:xfrm>
            <a:prstGeom prst="rect">
              <a:avLst/>
            </a:prstGeom>
            <a:noFill/>
          </p:spPr>
          <p:txBody>
            <a:bodyPr wrap="square">
              <a:spAutoFit/>
            </a:bodyPr>
            <a:lstStyle/>
            <a:p>
              <a:pPr algn="ctr"/>
              <a:r>
                <a:rPr kumimoji="1" lang="ja-JP" altLang="en-US" sz="800" b="1" dirty="0">
                  <a:solidFill>
                    <a:schemeClr val="dk1"/>
                  </a:solidFill>
                </a:rPr>
                <a:t>作業手順</a:t>
              </a:r>
              <a:endParaRPr kumimoji="1" lang="en-US" altLang="ja-JP" sz="800" b="1" dirty="0">
                <a:solidFill>
                  <a:schemeClr val="dk1"/>
                </a:solidFill>
              </a:endParaRPr>
            </a:p>
            <a:p>
              <a:pPr algn="ctr"/>
              <a:r>
                <a:rPr lang="en-US" altLang="ja-JP" sz="800" dirty="0">
                  <a:solidFill>
                    <a:schemeClr val="dk1"/>
                  </a:solidFill>
                </a:rPr>
                <a:t>1.-------</a:t>
              </a:r>
            </a:p>
            <a:p>
              <a:pPr algn="ctr"/>
              <a:r>
                <a:rPr kumimoji="1" lang="en-US" altLang="ja-JP" sz="800" dirty="0">
                  <a:solidFill>
                    <a:schemeClr val="dk1"/>
                  </a:solidFill>
                </a:rPr>
                <a:t>2.----------</a:t>
              </a:r>
            </a:p>
          </p:txBody>
        </p:sp>
      </p:grpSp>
      <p:pic>
        <p:nvPicPr>
          <p:cNvPr id="29" name="図 28" descr="テキスト&#10;&#10;自動的に生成された説明">
            <a:extLst>
              <a:ext uri="{FF2B5EF4-FFF2-40B4-BE49-F238E27FC236}">
                <a16:creationId xmlns:a16="http://schemas.microsoft.com/office/drawing/2014/main" id="{19895668-C9C2-67C9-1632-8C5BAA991028}"/>
              </a:ext>
            </a:extLst>
          </p:cNvPr>
          <p:cNvPicPr>
            <a:picLocks noChangeAspect="1"/>
          </p:cNvPicPr>
          <p:nvPr/>
        </p:nvPicPr>
        <p:blipFill>
          <a:blip r:embed="rId7"/>
          <a:stretch>
            <a:fillRect/>
          </a:stretch>
        </p:blipFill>
        <p:spPr>
          <a:xfrm>
            <a:off x="7395148" y="5690354"/>
            <a:ext cx="484965" cy="482464"/>
          </a:xfrm>
          <a:prstGeom prst="rect">
            <a:avLst/>
          </a:prstGeom>
        </p:spPr>
      </p:pic>
      <p:pic>
        <p:nvPicPr>
          <p:cNvPr id="31" name="図 30" descr="アイコン&#10;&#10;自動的に生成された説明">
            <a:extLst>
              <a:ext uri="{FF2B5EF4-FFF2-40B4-BE49-F238E27FC236}">
                <a16:creationId xmlns:a16="http://schemas.microsoft.com/office/drawing/2014/main" id="{5095C06C-0CFD-543A-63A1-A138DD86312D}"/>
              </a:ext>
            </a:extLst>
          </p:cNvPr>
          <p:cNvPicPr>
            <a:picLocks noChangeAspect="1"/>
          </p:cNvPicPr>
          <p:nvPr/>
        </p:nvPicPr>
        <p:blipFill>
          <a:blip r:embed="rId9"/>
          <a:srcRect t="61071" r="66142"/>
          <a:stretch/>
        </p:blipFill>
        <p:spPr>
          <a:xfrm>
            <a:off x="7133898" y="5810200"/>
            <a:ext cx="329848" cy="311781"/>
          </a:xfrm>
          <a:prstGeom prst="rect">
            <a:avLst/>
          </a:prstGeom>
        </p:spPr>
      </p:pic>
      <p:pic>
        <p:nvPicPr>
          <p:cNvPr id="47" name="図 46">
            <a:extLst>
              <a:ext uri="{FF2B5EF4-FFF2-40B4-BE49-F238E27FC236}">
                <a16:creationId xmlns:a16="http://schemas.microsoft.com/office/drawing/2014/main" id="{CFB18E6A-5BA6-5A02-7EDB-D933EF2D7F0C}"/>
              </a:ext>
            </a:extLst>
          </p:cNvPr>
          <p:cNvPicPr>
            <a:picLocks noChangeAspect="1"/>
          </p:cNvPicPr>
          <p:nvPr/>
        </p:nvPicPr>
        <p:blipFill>
          <a:blip r:embed="rId10"/>
          <a:stretch>
            <a:fillRect/>
          </a:stretch>
        </p:blipFill>
        <p:spPr>
          <a:xfrm>
            <a:off x="6354682" y="5751859"/>
            <a:ext cx="740021" cy="367727"/>
          </a:xfrm>
          <a:prstGeom prst="rect">
            <a:avLst/>
          </a:prstGeom>
        </p:spPr>
      </p:pic>
      <p:grpSp>
        <p:nvGrpSpPr>
          <p:cNvPr id="51" name="グループ化 50">
            <a:extLst>
              <a:ext uri="{FF2B5EF4-FFF2-40B4-BE49-F238E27FC236}">
                <a16:creationId xmlns:a16="http://schemas.microsoft.com/office/drawing/2014/main" id="{D47688CC-29B9-0E7A-4BB0-EC51D371BBC8}"/>
              </a:ext>
            </a:extLst>
          </p:cNvPr>
          <p:cNvGrpSpPr/>
          <p:nvPr/>
        </p:nvGrpSpPr>
        <p:grpSpPr>
          <a:xfrm>
            <a:off x="669676" y="4966951"/>
            <a:ext cx="1411716" cy="553997"/>
            <a:chOff x="6005919" y="1329216"/>
            <a:chExt cx="2025613" cy="801688"/>
          </a:xfrm>
        </p:grpSpPr>
        <p:sp>
          <p:nvSpPr>
            <p:cNvPr id="52" name="四角形: メモ 51">
              <a:extLst>
                <a:ext uri="{FF2B5EF4-FFF2-40B4-BE49-F238E27FC236}">
                  <a16:creationId xmlns:a16="http://schemas.microsoft.com/office/drawing/2014/main" id="{9EDEF419-AFD0-DD11-CAEB-1EB82A230279}"/>
                </a:ext>
              </a:extLst>
            </p:cNvPr>
            <p:cNvSpPr/>
            <p:nvPr/>
          </p:nvSpPr>
          <p:spPr>
            <a:xfrm>
              <a:off x="6080939" y="1329216"/>
              <a:ext cx="1875574" cy="801688"/>
            </a:xfrm>
            <a:prstGeom prst="foldedCorner">
              <a:avLst>
                <a:gd name="adj" fmla="val 26172"/>
              </a:avLst>
            </a:prstGeom>
            <a:solidFill>
              <a:schemeClr val="bg1">
                <a:lumMod val="95000"/>
              </a:schemeClr>
            </a:solidFill>
            <a:ln w="28575"/>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050" dirty="0">
                <a:solidFill>
                  <a:schemeClr val="dk1"/>
                </a:solidFill>
              </a:endParaRPr>
            </a:p>
          </p:txBody>
        </p:sp>
        <p:sp>
          <p:nvSpPr>
            <p:cNvPr id="53" name="テキスト ボックス 52">
              <a:extLst>
                <a:ext uri="{FF2B5EF4-FFF2-40B4-BE49-F238E27FC236}">
                  <a16:creationId xmlns:a16="http://schemas.microsoft.com/office/drawing/2014/main" id="{FB67F59F-03BF-F101-3AA3-E0A3B242C7A1}"/>
                </a:ext>
              </a:extLst>
            </p:cNvPr>
            <p:cNvSpPr txBox="1"/>
            <p:nvPr/>
          </p:nvSpPr>
          <p:spPr>
            <a:xfrm>
              <a:off x="6005919" y="1368126"/>
              <a:ext cx="2025613" cy="668075"/>
            </a:xfrm>
            <a:prstGeom prst="rect">
              <a:avLst/>
            </a:prstGeom>
            <a:noFill/>
          </p:spPr>
          <p:txBody>
            <a:bodyPr wrap="square">
              <a:spAutoFit/>
            </a:bodyPr>
            <a:lstStyle/>
            <a:p>
              <a:pPr algn="ctr"/>
              <a:r>
                <a:rPr kumimoji="1" lang="ja-JP" altLang="en-US" sz="800" b="1" dirty="0">
                  <a:solidFill>
                    <a:schemeClr val="dk1"/>
                  </a:solidFill>
                </a:rPr>
                <a:t>標準作業手順</a:t>
              </a:r>
              <a:endParaRPr kumimoji="1" lang="en-US" altLang="ja-JP" sz="800" b="1" dirty="0">
                <a:solidFill>
                  <a:schemeClr val="dk1"/>
                </a:solidFill>
              </a:endParaRPr>
            </a:p>
            <a:p>
              <a:pPr algn="ctr"/>
              <a:r>
                <a:rPr lang="en-US" altLang="ja-JP" sz="800" dirty="0">
                  <a:solidFill>
                    <a:schemeClr val="dk1"/>
                  </a:solidFill>
                </a:rPr>
                <a:t>1.-------</a:t>
              </a:r>
            </a:p>
            <a:p>
              <a:pPr algn="ctr"/>
              <a:r>
                <a:rPr kumimoji="1" lang="en-US" altLang="ja-JP" sz="800" dirty="0">
                  <a:solidFill>
                    <a:schemeClr val="dk1"/>
                  </a:solidFill>
                </a:rPr>
                <a:t>2.----------</a:t>
              </a:r>
            </a:p>
          </p:txBody>
        </p:sp>
      </p:grpSp>
      <p:grpSp>
        <p:nvGrpSpPr>
          <p:cNvPr id="54" name="グループ化 53">
            <a:extLst>
              <a:ext uri="{FF2B5EF4-FFF2-40B4-BE49-F238E27FC236}">
                <a16:creationId xmlns:a16="http://schemas.microsoft.com/office/drawing/2014/main" id="{95CE1894-EF77-7A40-E407-E564FE0064B9}"/>
              </a:ext>
            </a:extLst>
          </p:cNvPr>
          <p:cNvGrpSpPr/>
          <p:nvPr/>
        </p:nvGrpSpPr>
        <p:grpSpPr>
          <a:xfrm>
            <a:off x="672638" y="4213312"/>
            <a:ext cx="1411716" cy="553997"/>
            <a:chOff x="6005919" y="1329216"/>
            <a:chExt cx="2025613" cy="801688"/>
          </a:xfrm>
        </p:grpSpPr>
        <p:sp>
          <p:nvSpPr>
            <p:cNvPr id="55" name="四角形: メモ 54">
              <a:extLst>
                <a:ext uri="{FF2B5EF4-FFF2-40B4-BE49-F238E27FC236}">
                  <a16:creationId xmlns:a16="http://schemas.microsoft.com/office/drawing/2014/main" id="{1CFFED25-6D2E-906D-5621-6AE43D300667}"/>
                </a:ext>
              </a:extLst>
            </p:cNvPr>
            <p:cNvSpPr/>
            <p:nvPr/>
          </p:nvSpPr>
          <p:spPr>
            <a:xfrm>
              <a:off x="6080939" y="1329216"/>
              <a:ext cx="1875574" cy="801688"/>
            </a:xfrm>
            <a:prstGeom prst="foldedCorner">
              <a:avLst>
                <a:gd name="adj" fmla="val 26172"/>
              </a:avLst>
            </a:prstGeom>
            <a:solidFill>
              <a:schemeClr val="bg1">
                <a:lumMod val="95000"/>
              </a:schemeClr>
            </a:solidFill>
            <a:ln w="28575"/>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050" dirty="0">
                <a:solidFill>
                  <a:schemeClr val="dk1"/>
                </a:solidFill>
              </a:endParaRPr>
            </a:p>
          </p:txBody>
        </p:sp>
        <p:sp>
          <p:nvSpPr>
            <p:cNvPr id="56" name="テキスト ボックス 55">
              <a:extLst>
                <a:ext uri="{FF2B5EF4-FFF2-40B4-BE49-F238E27FC236}">
                  <a16:creationId xmlns:a16="http://schemas.microsoft.com/office/drawing/2014/main" id="{78BB216A-9B6E-A716-523D-78BC3F021C46}"/>
                </a:ext>
              </a:extLst>
            </p:cNvPr>
            <p:cNvSpPr txBox="1"/>
            <p:nvPr/>
          </p:nvSpPr>
          <p:spPr>
            <a:xfrm>
              <a:off x="6005919" y="1368126"/>
              <a:ext cx="2025613" cy="668075"/>
            </a:xfrm>
            <a:prstGeom prst="rect">
              <a:avLst/>
            </a:prstGeom>
            <a:noFill/>
          </p:spPr>
          <p:txBody>
            <a:bodyPr wrap="square">
              <a:spAutoFit/>
            </a:bodyPr>
            <a:lstStyle/>
            <a:p>
              <a:pPr algn="ctr"/>
              <a:r>
                <a:rPr lang="ja-JP" altLang="en-US" sz="800" b="1" dirty="0">
                  <a:solidFill>
                    <a:schemeClr val="dk1"/>
                  </a:solidFill>
                </a:rPr>
                <a:t>職務記述書</a:t>
              </a:r>
              <a:endParaRPr kumimoji="1" lang="en-US" altLang="ja-JP" sz="800" b="1" dirty="0">
                <a:solidFill>
                  <a:schemeClr val="dk1"/>
                </a:solidFill>
              </a:endParaRPr>
            </a:p>
            <a:p>
              <a:pPr algn="ctr"/>
              <a:r>
                <a:rPr lang="ja-JP" altLang="en-US" sz="800" dirty="0"/>
                <a:t>職務の範囲</a:t>
              </a:r>
              <a:endParaRPr lang="en-US" altLang="ja-JP" sz="800" dirty="0"/>
            </a:p>
            <a:p>
              <a:pPr algn="ctr"/>
              <a:r>
                <a:rPr lang="ja-JP" altLang="en-US" sz="800" dirty="0">
                  <a:solidFill>
                    <a:schemeClr val="dk1"/>
                  </a:solidFill>
                </a:rPr>
                <a:t>必要なスキル</a:t>
              </a:r>
              <a:endParaRPr lang="en-US" altLang="ja-JP" sz="800" dirty="0">
                <a:solidFill>
                  <a:schemeClr val="dk1"/>
                </a:solidFill>
              </a:endParaRPr>
            </a:p>
          </p:txBody>
        </p:sp>
      </p:grpSp>
      <p:sp>
        <p:nvSpPr>
          <p:cNvPr id="2" name="フッター プレースホルダー 3">
            <a:extLst>
              <a:ext uri="{FF2B5EF4-FFF2-40B4-BE49-F238E27FC236}">
                <a16:creationId xmlns:a16="http://schemas.microsoft.com/office/drawing/2014/main" id="{65679705-DCA2-F838-14C9-498C9CB4056C}"/>
              </a:ext>
            </a:extLst>
          </p:cNvPr>
          <p:cNvSpPr>
            <a:spLocks noGrp="1"/>
          </p:cNvSpPr>
          <p:nvPr>
            <p:ph type="ftr" sz="quarter" idx="11"/>
          </p:nvPr>
        </p:nvSpPr>
        <p:spPr>
          <a:xfrm>
            <a:off x="8444093" y="6519334"/>
            <a:ext cx="3747911" cy="365125"/>
          </a:xfrm>
        </p:spPr>
        <p:txBody>
          <a:bodyPr/>
          <a:lstStyle/>
          <a:p>
            <a:r>
              <a:rPr lang="en-US" altLang="ja-JP" dirty="0"/>
              <a:t>Copyright (C) 2025 dbE.inc All Rights Reserved.</a:t>
            </a:r>
            <a:endParaRPr lang="ja-JP" altLang="en-US" dirty="0"/>
          </a:p>
        </p:txBody>
      </p:sp>
      <p:sp>
        <p:nvSpPr>
          <p:cNvPr id="3" name="スライド番号プレースホルダー 3">
            <a:extLst>
              <a:ext uri="{FF2B5EF4-FFF2-40B4-BE49-F238E27FC236}">
                <a16:creationId xmlns:a16="http://schemas.microsoft.com/office/drawing/2014/main" id="{C845B773-159B-6B69-E8C8-6482E4E6251F}"/>
              </a:ext>
            </a:extLst>
          </p:cNvPr>
          <p:cNvSpPr>
            <a:spLocks noGrp="1"/>
          </p:cNvSpPr>
          <p:nvPr>
            <p:ph type="sldNum" sz="quarter" idx="12"/>
          </p:nvPr>
        </p:nvSpPr>
        <p:spPr>
          <a:xfrm>
            <a:off x="5252699" y="6550754"/>
            <a:ext cx="1783644" cy="307247"/>
          </a:xfrm>
        </p:spPr>
        <p:txBody>
          <a:bodyPr/>
          <a:lstStyle/>
          <a:p>
            <a:fld id="{0AF7E18D-A281-EF4E-83EF-D7811667EA6C}" type="slidenum">
              <a:rPr kumimoji="1" lang="ja-JP" altLang="en-US" smtClean="0"/>
              <a:t>14</a:t>
            </a:fld>
            <a:endParaRPr kumimoji="1" lang="ja-JP" altLang="en-US"/>
          </a:p>
        </p:txBody>
      </p:sp>
    </p:spTree>
    <p:extLst>
      <p:ext uri="{BB962C8B-B14F-4D97-AF65-F5344CB8AC3E}">
        <p14:creationId xmlns:p14="http://schemas.microsoft.com/office/powerpoint/2010/main" val="12780981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タイトル 12">
            <a:extLst>
              <a:ext uri="{FF2B5EF4-FFF2-40B4-BE49-F238E27FC236}">
                <a16:creationId xmlns:a16="http://schemas.microsoft.com/office/drawing/2014/main" id="{73C59C10-B5F0-C3C2-1F3B-10A1E369CFB9}"/>
              </a:ext>
            </a:extLst>
          </p:cNvPr>
          <p:cNvSpPr>
            <a:spLocks noGrp="1"/>
          </p:cNvSpPr>
          <p:nvPr>
            <p:ph type="title"/>
          </p:nvPr>
        </p:nvSpPr>
        <p:spPr/>
        <p:txBody>
          <a:bodyPr>
            <a:normAutofit fontScale="90000"/>
          </a:bodyPr>
          <a:lstStyle/>
          <a:p>
            <a:r>
              <a:rPr kumimoji="1" lang="en-US" altLang="ja-JP" dirty="0"/>
              <a:t>AI</a:t>
            </a:r>
            <a:r>
              <a:rPr kumimoji="1" lang="ja-JP" altLang="en-US" dirty="0"/>
              <a:t>エージェントの作成</a:t>
            </a:r>
          </a:p>
        </p:txBody>
      </p:sp>
      <p:grpSp>
        <p:nvGrpSpPr>
          <p:cNvPr id="7" name="グループ化 6">
            <a:extLst>
              <a:ext uri="{FF2B5EF4-FFF2-40B4-BE49-F238E27FC236}">
                <a16:creationId xmlns:a16="http://schemas.microsoft.com/office/drawing/2014/main" id="{FFC6EEFF-D49A-EF8F-7D5B-E4EE56480F7C}"/>
              </a:ext>
            </a:extLst>
          </p:cNvPr>
          <p:cNvGrpSpPr/>
          <p:nvPr/>
        </p:nvGrpSpPr>
        <p:grpSpPr>
          <a:xfrm>
            <a:off x="5566406" y="2205286"/>
            <a:ext cx="1411716" cy="545300"/>
            <a:chOff x="6005919" y="1329216"/>
            <a:chExt cx="2025613" cy="801688"/>
          </a:xfrm>
        </p:grpSpPr>
        <p:sp>
          <p:nvSpPr>
            <p:cNvPr id="8" name="四角形: メモ 7">
              <a:extLst>
                <a:ext uri="{FF2B5EF4-FFF2-40B4-BE49-F238E27FC236}">
                  <a16:creationId xmlns:a16="http://schemas.microsoft.com/office/drawing/2014/main" id="{1E88BDF1-817A-AAEF-85D3-B4C1FB045C85}"/>
                </a:ext>
              </a:extLst>
            </p:cNvPr>
            <p:cNvSpPr/>
            <p:nvPr/>
          </p:nvSpPr>
          <p:spPr>
            <a:xfrm>
              <a:off x="6080939" y="1329216"/>
              <a:ext cx="1875574" cy="801688"/>
            </a:xfrm>
            <a:prstGeom prst="foldedCorner">
              <a:avLst>
                <a:gd name="adj" fmla="val 26172"/>
              </a:avLst>
            </a:prstGeom>
            <a:solidFill>
              <a:schemeClr val="bg1">
                <a:lumMod val="95000"/>
              </a:schemeClr>
            </a:solidFill>
            <a:ln w="28575"/>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050" dirty="0">
                <a:solidFill>
                  <a:schemeClr val="dk1"/>
                </a:solidFill>
              </a:endParaRPr>
            </a:p>
          </p:txBody>
        </p:sp>
        <p:sp>
          <p:nvSpPr>
            <p:cNvPr id="9" name="テキスト ボックス 8">
              <a:extLst>
                <a:ext uri="{FF2B5EF4-FFF2-40B4-BE49-F238E27FC236}">
                  <a16:creationId xmlns:a16="http://schemas.microsoft.com/office/drawing/2014/main" id="{EA160B71-24A6-83DA-B12A-52279E50D020}"/>
                </a:ext>
              </a:extLst>
            </p:cNvPr>
            <p:cNvSpPr txBox="1"/>
            <p:nvPr/>
          </p:nvSpPr>
          <p:spPr>
            <a:xfrm>
              <a:off x="6005919" y="1368126"/>
              <a:ext cx="2025613" cy="621900"/>
            </a:xfrm>
            <a:prstGeom prst="rect">
              <a:avLst/>
            </a:prstGeom>
            <a:noFill/>
          </p:spPr>
          <p:txBody>
            <a:bodyPr wrap="square">
              <a:spAutoFit/>
            </a:bodyPr>
            <a:lstStyle/>
            <a:p>
              <a:pPr algn="ctr"/>
              <a:r>
                <a:rPr kumimoji="1" lang="ja-JP" altLang="en-US" sz="800" b="1" dirty="0">
                  <a:solidFill>
                    <a:schemeClr val="dk1"/>
                  </a:solidFill>
                </a:rPr>
                <a:t>ロールや背景情報</a:t>
              </a:r>
              <a:endParaRPr kumimoji="1" lang="en-US" altLang="ja-JP" sz="800" b="1" dirty="0">
                <a:solidFill>
                  <a:schemeClr val="dk1"/>
                </a:solidFill>
              </a:endParaRPr>
            </a:p>
            <a:p>
              <a:pPr algn="ctr"/>
              <a:r>
                <a:rPr kumimoji="1" lang="ja-JP" altLang="en-US" sz="800" dirty="0">
                  <a:solidFill>
                    <a:schemeClr val="dk1"/>
                  </a:solidFill>
                </a:rPr>
                <a:t>あなたは</a:t>
              </a:r>
              <a:r>
                <a:rPr lang="ja-JP" altLang="en-US" sz="800" dirty="0">
                  <a:solidFill>
                    <a:schemeClr val="dk1"/>
                  </a:solidFill>
                </a:rPr>
                <a:t>△△</a:t>
              </a:r>
              <a:r>
                <a:rPr kumimoji="1" lang="ja-JP" altLang="en-US" sz="800" dirty="0">
                  <a:solidFill>
                    <a:schemeClr val="dk1"/>
                  </a:solidFill>
                </a:rPr>
                <a:t>です</a:t>
              </a:r>
              <a:endParaRPr kumimoji="1" lang="en-US" altLang="ja-JP" sz="800" dirty="0">
                <a:solidFill>
                  <a:schemeClr val="dk1"/>
                </a:solidFill>
              </a:endParaRPr>
            </a:p>
            <a:p>
              <a:pPr algn="ctr"/>
              <a:r>
                <a:rPr lang="en-US" altLang="ja-JP" sz="800" dirty="0"/>
                <a:t>××</a:t>
              </a:r>
              <a:r>
                <a:rPr lang="ja-JP" altLang="en-US" sz="800" dirty="0"/>
                <a:t>に関して詳しいです</a:t>
              </a:r>
              <a:endParaRPr kumimoji="1" lang="ja-JP" altLang="en-US" sz="800" dirty="0">
                <a:solidFill>
                  <a:schemeClr val="dk1"/>
                </a:solidFill>
              </a:endParaRPr>
            </a:p>
          </p:txBody>
        </p:sp>
      </p:grpSp>
      <p:cxnSp>
        <p:nvCxnSpPr>
          <p:cNvPr id="10" name="直線矢印コネクタ 9">
            <a:extLst>
              <a:ext uri="{FF2B5EF4-FFF2-40B4-BE49-F238E27FC236}">
                <a16:creationId xmlns:a16="http://schemas.microsoft.com/office/drawing/2014/main" id="{4FED1062-365D-13B8-F6AD-DF627C0F8B71}"/>
              </a:ext>
            </a:extLst>
          </p:cNvPr>
          <p:cNvCxnSpPr>
            <a:cxnSpLocks/>
          </p:cNvCxnSpPr>
          <p:nvPr/>
        </p:nvCxnSpPr>
        <p:spPr>
          <a:xfrm flipV="1">
            <a:off x="4044553" y="3329017"/>
            <a:ext cx="1437929" cy="145389"/>
          </a:xfrm>
          <a:prstGeom prst="straightConnector1">
            <a:avLst/>
          </a:prstGeom>
          <a:ln w="38100">
            <a:tailEnd type="triangle"/>
          </a:ln>
          <a:effectLst/>
        </p:spPr>
        <p:style>
          <a:lnRef idx="2">
            <a:schemeClr val="accent1"/>
          </a:lnRef>
          <a:fillRef idx="0">
            <a:schemeClr val="accent1"/>
          </a:fillRef>
          <a:effectRef idx="1">
            <a:schemeClr val="accent1"/>
          </a:effectRef>
          <a:fontRef idx="minor">
            <a:schemeClr val="tx1"/>
          </a:fontRef>
        </p:style>
      </p:cxnSp>
      <p:grpSp>
        <p:nvGrpSpPr>
          <p:cNvPr id="15" name="グループ化 14">
            <a:extLst>
              <a:ext uri="{FF2B5EF4-FFF2-40B4-BE49-F238E27FC236}">
                <a16:creationId xmlns:a16="http://schemas.microsoft.com/office/drawing/2014/main" id="{46E8AAF2-90C0-A48B-9A02-0DB1E4619F99}"/>
              </a:ext>
            </a:extLst>
          </p:cNvPr>
          <p:cNvGrpSpPr/>
          <p:nvPr/>
        </p:nvGrpSpPr>
        <p:grpSpPr>
          <a:xfrm>
            <a:off x="379757" y="2962753"/>
            <a:ext cx="1324734" cy="1258330"/>
            <a:chOff x="4730160" y="3810009"/>
            <a:chExt cx="1579789" cy="1620480"/>
          </a:xfrm>
        </p:grpSpPr>
        <p:pic>
          <p:nvPicPr>
            <p:cNvPr id="16" name="図 15" descr="アイコン&#10;&#10;自動的に生成された説明">
              <a:extLst>
                <a:ext uri="{FF2B5EF4-FFF2-40B4-BE49-F238E27FC236}">
                  <a16:creationId xmlns:a16="http://schemas.microsoft.com/office/drawing/2014/main" id="{7E0EC028-F11B-3FFE-CDBC-9469850C222D}"/>
                </a:ext>
              </a:extLst>
            </p:cNvPr>
            <p:cNvPicPr>
              <a:picLocks noChangeAspect="1"/>
            </p:cNvPicPr>
            <p:nvPr/>
          </p:nvPicPr>
          <p:blipFill>
            <a:blip r:embed="rId3"/>
            <a:stretch>
              <a:fillRect/>
            </a:stretch>
          </p:blipFill>
          <p:spPr>
            <a:xfrm flipH="1">
              <a:off x="5107610" y="3810009"/>
              <a:ext cx="991511" cy="1013426"/>
            </a:xfrm>
            <a:prstGeom prst="rect">
              <a:avLst/>
            </a:prstGeom>
          </p:spPr>
        </p:pic>
        <p:sp>
          <p:nvSpPr>
            <p:cNvPr id="17" name="テキスト ボックス 16">
              <a:extLst>
                <a:ext uri="{FF2B5EF4-FFF2-40B4-BE49-F238E27FC236}">
                  <a16:creationId xmlns:a16="http://schemas.microsoft.com/office/drawing/2014/main" id="{F736B43B-D40C-C072-D2C6-D7B5C0DB5A77}"/>
                </a:ext>
              </a:extLst>
            </p:cNvPr>
            <p:cNvSpPr txBox="1"/>
            <p:nvPr/>
          </p:nvSpPr>
          <p:spPr>
            <a:xfrm>
              <a:off x="4730160" y="4875592"/>
              <a:ext cx="1579789" cy="554897"/>
            </a:xfrm>
            <a:prstGeom prst="rect">
              <a:avLst/>
            </a:prstGeom>
            <a:noFill/>
          </p:spPr>
          <p:txBody>
            <a:bodyPr wrap="square" rtlCol="0">
              <a:spAutoFit/>
            </a:bodyPr>
            <a:lstStyle/>
            <a:p>
              <a:pPr algn="ctr"/>
              <a:r>
                <a:rPr lang="en-US" altLang="ja-JP" sz="1100" dirty="0">
                  <a:solidFill>
                    <a:schemeClr val="tx1">
                      <a:lumMod val="65000"/>
                      <a:lumOff val="35000"/>
                    </a:schemeClr>
                  </a:solidFill>
                </a:rPr>
                <a:t>AI</a:t>
              </a:r>
              <a:r>
                <a:rPr lang="ja-JP" altLang="en-US" sz="1100" dirty="0">
                  <a:solidFill>
                    <a:schemeClr val="tx1">
                      <a:lumMod val="65000"/>
                      <a:lumOff val="35000"/>
                    </a:schemeClr>
                  </a:solidFill>
                </a:rPr>
                <a:t>エージェント</a:t>
              </a:r>
              <a:endParaRPr lang="en-US" altLang="ja-JP" sz="1100" dirty="0">
                <a:solidFill>
                  <a:schemeClr val="tx1">
                    <a:lumMod val="65000"/>
                    <a:lumOff val="35000"/>
                  </a:schemeClr>
                </a:solidFill>
              </a:endParaRPr>
            </a:p>
            <a:p>
              <a:pPr algn="ctr"/>
              <a:r>
                <a:rPr lang="ja-JP" altLang="en-US" sz="1100" dirty="0">
                  <a:solidFill>
                    <a:schemeClr val="tx1">
                      <a:lumMod val="65000"/>
                      <a:lumOff val="35000"/>
                    </a:schemeClr>
                  </a:solidFill>
                </a:rPr>
                <a:t>開発者</a:t>
              </a:r>
              <a:endParaRPr lang="en-US" altLang="ja-JP" sz="1100" dirty="0">
                <a:solidFill>
                  <a:schemeClr val="tx1">
                    <a:lumMod val="65000"/>
                    <a:lumOff val="35000"/>
                  </a:schemeClr>
                </a:solidFill>
              </a:endParaRPr>
            </a:p>
          </p:txBody>
        </p:sp>
      </p:grpSp>
      <p:grpSp>
        <p:nvGrpSpPr>
          <p:cNvPr id="18" name="グループ化 17">
            <a:extLst>
              <a:ext uri="{FF2B5EF4-FFF2-40B4-BE49-F238E27FC236}">
                <a16:creationId xmlns:a16="http://schemas.microsoft.com/office/drawing/2014/main" id="{CF4090FC-B1F9-6E13-F1C2-6E4967F34869}"/>
              </a:ext>
            </a:extLst>
          </p:cNvPr>
          <p:cNvGrpSpPr/>
          <p:nvPr/>
        </p:nvGrpSpPr>
        <p:grpSpPr>
          <a:xfrm>
            <a:off x="2881873" y="2962753"/>
            <a:ext cx="911932" cy="1084776"/>
            <a:chOff x="3448947" y="1884420"/>
            <a:chExt cx="911932" cy="1084776"/>
          </a:xfrm>
        </p:grpSpPr>
        <p:sp>
          <p:nvSpPr>
            <p:cNvPr id="19" name="テキスト ボックス 18">
              <a:extLst>
                <a:ext uri="{FF2B5EF4-FFF2-40B4-BE49-F238E27FC236}">
                  <a16:creationId xmlns:a16="http://schemas.microsoft.com/office/drawing/2014/main" id="{A680DB9E-4BB0-92C8-8EA8-E9F6E0383D27}"/>
                </a:ext>
              </a:extLst>
            </p:cNvPr>
            <p:cNvSpPr txBox="1"/>
            <p:nvPr/>
          </p:nvSpPr>
          <p:spPr>
            <a:xfrm>
              <a:off x="3448947" y="2707586"/>
              <a:ext cx="911932" cy="261610"/>
            </a:xfrm>
            <a:prstGeom prst="rect">
              <a:avLst/>
            </a:prstGeom>
            <a:noFill/>
          </p:spPr>
          <p:txBody>
            <a:bodyPr wrap="square" rtlCol="0">
              <a:spAutoFit/>
            </a:bodyPr>
            <a:lstStyle/>
            <a:p>
              <a:pPr algn="ctr"/>
              <a:r>
                <a:rPr lang="ja-JP" altLang="en-US" sz="1100" dirty="0">
                  <a:solidFill>
                    <a:schemeClr val="tx1">
                      <a:lumMod val="65000"/>
                      <a:lumOff val="35000"/>
                    </a:schemeClr>
                  </a:solidFill>
                </a:rPr>
                <a:t>業務担当者</a:t>
              </a:r>
              <a:endParaRPr lang="en-US" altLang="ja-JP" sz="1100" dirty="0">
                <a:solidFill>
                  <a:schemeClr val="tx1">
                    <a:lumMod val="65000"/>
                    <a:lumOff val="35000"/>
                  </a:schemeClr>
                </a:solidFill>
              </a:endParaRPr>
            </a:p>
          </p:txBody>
        </p:sp>
        <p:pic>
          <p:nvPicPr>
            <p:cNvPr id="20" name="図 19" descr="時計 が含まれている画像&#10;&#10;自動的に生成された説明">
              <a:extLst>
                <a:ext uri="{FF2B5EF4-FFF2-40B4-BE49-F238E27FC236}">
                  <a16:creationId xmlns:a16="http://schemas.microsoft.com/office/drawing/2014/main" id="{CE729B06-9E8B-1131-3A65-97866B39FA97}"/>
                </a:ext>
              </a:extLst>
            </p:cNvPr>
            <p:cNvPicPr>
              <a:picLocks noChangeAspect="1"/>
            </p:cNvPicPr>
            <p:nvPr/>
          </p:nvPicPr>
          <p:blipFill>
            <a:blip r:embed="rId4"/>
            <a:stretch>
              <a:fillRect/>
            </a:stretch>
          </p:blipFill>
          <p:spPr>
            <a:xfrm>
              <a:off x="3676856" y="1884420"/>
              <a:ext cx="532087" cy="786942"/>
            </a:xfrm>
            <a:prstGeom prst="rect">
              <a:avLst/>
            </a:prstGeom>
          </p:spPr>
        </p:pic>
      </p:grpSp>
      <p:grpSp>
        <p:nvGrpSpPr>
          <p:cNvPr id="23" name="グループ化 22">
            <a:extLst>
              <a:ext uri="{FF2B5EF4-FFF2-40B4-BE49-F238E27FC236}">
                <a16:creationId xmlns:a16="http://schemas.microsoft.com/office/drawing/2014/main" id="{DF7DC669-8A4E-1D38-AD20-CAAD2D5F7BEC}"/>
              </a:ext>
            </a:extLst>
          </p:cNvPr>
          <p:cNvGrpSpPr/>
          <p:nvPr/>
        </p:nvGrpSpPr>
        <p:grpSpPr>
          <a:xfrm>
            <a:off x="447961" y="919683"/>
            <a:ext cx="1324734" cy="1089053"/>
            <a:chOff x="4730160" y="3810009"/>
            <a:chExt cx="1579789" cy="1402485"/>
          </a:xfrm>
        </p:grpSpPr>
        <p:pic>
          <p:nvPicPr>
            <p:cNvPr id="24" name="図 23" descr="アイコン&#10;&#10;自動的に生成された説明">
              <a:extLst>
                <a:ext uri="{FF2B5EF4-FFF2-40B4-BE49-F238E27FC236}">
                  <a16:creationId xmlns:a16="http://schemas.microsoft.com/office/drawing/2014/main" id="{A5BAAA61-FD0C-F8A7-E236-E51B525C31CC}"/>
                </a:ext>
              </a:extLst>
            </p:cNvPr>
            <p:cNvPicPr>
              <a:picLocks noChangeAspect="1"/>
            </p:cNvPicPr>
            <p:nvPr/>
          </p:nvPicPr>
          <p:blipFill>
            <a:blip r:embed="rId3"/>
            <a:stretch>
              <a:fillRect/>
            </a:stretch>
          </p:blipFill>
          <p:spPr>
            <a:xfrm flipH="1">
              <a:off x="5107610" y="3810009"/>
              <a:ext cx="991511" cy="1013426"/>
            </a:xfrm>
            <a:prstGeom prst="rect">
              <a:avLst/>
            </a:prstGeom>
          </p:spPr>
        </p:pic>
        <p:sp>
          <p:nvSpPr>
            <p:cNvPr id="25" name="テキスト ボックス 24">
              <a:extLst>
                <a:ext uri="{FF2B5EF4-FFF2-40B4-BE49-F238E27FC236}">
                  <a16:creationId xmlns:a16="http://schemas.microsoft.com/office/drawing/2014/main" id="{1071B812-9D03-4CBE-50CE-FF9E809F129E}"/>
                </a:ext>
              </a:extLst>
            </p:cNvPr>
            <p:cNvSpPr txBox="1"/>
            <p:nvPr/>
          </p:nvSpPr>
          <p:spPr>
            <a:xfrm>
              <a:off x="4730160" y="4875592"/>
              <a:ext cx="1579789" cy="336902"/>
            </a:xfrm>
            <a:prstGeom prst="rect">
              <a:avLst/>
            </a:prstGeom>
            <a:noFill/>
          </p:spPr>
          <p:txBody>
            <a:bodyPr wrap="square" rtlCol="0">
              <a:spAutoFit/>
            </a:bodyPr>
            <a:lstStyle/>
            <a:p>
              <a:pPr algn="ctr"/>
              <a:r>
                <a:rPr lang="ja-JP" altLang="en-US" sz="1100" dirty="0">
                  <a:solidFill>
                    <a:schemeClr val="tx1">
                      <a:lumMod val="65000"/>
                      <a:lumOff val="35000"/>
                    </a:schemeClr>
                  </a:solidFill>
                </a:rPr>
                <a:t>管理者</a:t>
              </a:r>
              <a:endParaRPr lang="en-US" altLang="ja-JP" sz="1100" dirty="0">
                <a:solidFill>
                  <a:schemeClr val="tx1">
                    <a:lumMod val="65000"/>
                    <a:lumOff val="35000"/>
                  </a:schemeClr>
                </a:solidFill>
              </a:endParaRPr>
            </a:p>
          </p:txBody>
        </p:sp>
      </p:grpSp>
      <p:cxnSp>
        <p:nvCxnSpPr>
          <p:cNvPr id="26" name="直線矢印コネクタ 25">
            <a:extLst>
              <a:ext uri="{FF2B5EF4-FFF2-40B4-BE49-F238E27FC236}">
                <a16:creationId xmlns:a16="http://schemas.microsoft.com/office/drawing/2014/main" id="{96639602-4A89-099F-FD53-C10FAB1C8E6C}"/>
              </a:ext>
            </a:extLst>
          </p:cNvPr>
          <p:cNvCxnSpPr>
            <a:cxnSpLocks/>
          </p:cNvCxnSpPr>
          <p:nvPr/>
        </p:nvCxnSpPr>
        <p:spPr>
          <a:xfrm>
            <a:off x="1042124" y="2004539"/>
            <a:ext cx="13444" cy="881860"/>
          </a:xfrm>
          <a:prstGeom prst="straightConnector1">
            <a:avLst/>
          </a:prstGeom>
          <a:ln w="38100">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29" name="テキスト ボックス 28">
            <a:extLst>
              <a:ext uri="{FF2B5EF4-FFF2-40B4-BE49-F238E27FC236}">
                <a16:creationId xmlns:a16="http://schemas.microsoft.com/office/drawing/2014/main" id="{0638EBD9-9FB2-4D2B-91B8-2D887A27EB6E}"/>
              </a:ext>
            </a:extLst>
          </p:cNvPr>
          <p:cNvSpPr txBox="1"/>
          <p:nvPr/>
        </p:nvSpPr>
        <p:spPr>
          <a:xfrm>
            <a:off x="1111984" y="2306969"/>
            <a:ext cx="831433" cy="276999"/>
          </a:xfrm>
          <a:prstGeom prst="rect">
            <a:avLst/>
          </a:prstGeom>
          <a:noFill/>
        </p:spPr>
        <p:txBody>
          <a:bodyPr wrap="square">
            <a:spAutoFit/>
          </a:bodyPr>
          <a:lstStyle/>
          <a:p>
            <a:r>
              <a:rPr lang="ja-JP" altLang="en-US" sz="1200" dirty="0"/>
              <a:t>与件整理</a:t>
            </a:r>
          </a:p>
        </p:txBody>
      </p:sp>
      <p:cxnSp>
        <p:nvCxnSpPr>
          <p:cNvPr id="30" name="直線矢印コネクタ 29">
            <a:extLst>
              <a:ext uri="{FF2B5EF4-FFF2-40B4-BE49-F238E27FC236}">
                <a16:creationId xmlns:a16="http://schemas.microsoft.com/office/drawing/2014/main" id="{A47C82E6-5CE7-F5D6-4775-E560E9280ABF}"/>
              </a:ext>
            </a:extLst>
          </p:cNvPr>
          <p:cNvCxnSpPr>
            <a:cxnSpLocks/>
          </p:cNvCxnSpPr>
          <p:nvPr/>
        </p:nvCxnSpPr>
        <p:spPr>
          <a:xfrm>
            <a:off x="1943417" y="2422689"/>
            <a:ext cx="728663" cy="0"/>
          </a:xfrm>
          <a:prstGeom prst="straightConnector1">
            <a:avLst/>
          </a:prstGeom>
          <a:ln w="38100">
            <a:tailEnd type="triangle"/>
          </a:ln>
          <a:effectLst/>
        </p:spPr>
        <p:style>
          <a:lnRef idx="2">
            <a:schemeClr val="accent1"/>
          </a:lnRef>
          <a:fillRef idx="0">
            <a:schemeClr val="accent1"/>
          </a:fillRef>
          <a:effectRef idx="1">
            <a:schemeClr val="accent1"/>
          </a:effectRef>
          <a:fontRef idx="minor">
            <a:schemeClr val="tx1"/>
          </a:fontRef>
        </p:style>
      </p:cxnSp>
      <p:sp>
        <p:nvSpPr>
          <p:cNvPr id="33" name="テキスト ボックス 32">
            <a:extLst>
              <a:ext uri="{FF2B5EF4-FFF2-40B4-BE49-F238E27FC236}">
                <a16:creationId xmlns:a16="http://schemas.microsoft.com/office/drawing/2014/main" id="{0A9508E4-4923-2018-0BAD-68D8BC8164BC}"/>
              </a:ext>
            </a:extLst>
          </p:cNvPr>
          <p:cNvSpPr txBox="1"/>
          <p:nvPr/>
        </p:nvSpPr>
        <p:spPr>
          <a:xfrm>
            <a:off x="2774850" y="2284189"/>
            <a:ext cx="1260352" cy="276999"/>
          </a:xfrm>
          <a:prstGeom prst="rect">
            <a:avLst/>
          </a:prstGeom>
          <a:noFill/>
        </p:spPr>
        <p:txBody>
          <a:bodyPr wrap="square">
            <a:spAutoFit/>
          </a:bodyPr>
          <a:lstStyle/>
          <a:p>
            <a:r>
              <a:rPr lang="ja-JP" altLang="en-US" sz="1200" dirty="0"/>
              <a:t>ターゲット業務</a:t>
            </a:r>
          </a:p>
        </p:txBody>
      </p:sp>
      <p:cxnSp>
        <p:nvCxnSpPr>
          <p:cNvPr id="34" name="直線矢印コネクタ 33">
            <a:extLst>
              <a:ext uri="{FF2B5EF4-FFF2-40B4-BE49-F238E27FC236}">
                <a16:creationId xmlns:a16="http://schemas.microsoft.com/office/drawing/2014/main" id="{6B0A128D-D23E-C980-EB9F-130D3BFE9487}"/>
              </a:ext>
            </a:extLst>
          </p:cNvPr>
          <p:cNvCxnSpPr>
            <a:cxnSpLocks/>
          </p:cNvCxnSpPr>
          <p:nvPr/>
        </p:nvCxnSpPr>
        <p:spPr>
          <a:xfrm flipH="1" flipV="1">
            <a:off x="1622461" y="3508333"/>
            <a:ext cx="1342339" cy="3509"/>
          </a:xfrm>
          <a:prstGeom prst="straightConnector1">
            <a:avLst/>
          </a:prstGeom>
          <a:ln w="38100">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36" name="テキスト ボックス 35">
            <a:extLst>
              <a:ext uri="{FF2B5EF4-FFF2-40B4-BE49-F238E27FC236}">
                <a16:creationId xmlns:a16="http://schemas.microsoft.com/office/drawing/2014/main" id="{1DE8F6D4-4B7A-ABE1-6CD4-A848268D0CC1}"/>
              </a:ext>
            </a:extLst>
          </p:cNvPr>
          <p:cNvSpPr txBox="1"/>
          <p:nvPr/>
        </p:nvSpPr>
        <p:spPr>
          <a:xfrm>
            <a:off x="1679106" y="3109465"/>
            <a:ext cx="1260352" cy="276999"/>
          </a:xfrm>
          <a:prstGeom prst="rect">
            <a:avLst/>
          </a:prstGeom>
          <a:noFill/>
        </p:spPr>
        <p:txBody>
          <a:bodyPr wrap="square">
            <a:spAutoFit/>
          </a:bodyPr>
          <a:lstStyle/>
          <a:p>
            <a:r>
              <a:rPr lang="ja-JP" altLang="en-US" sz="1200" dirty="0"/>
              <a:t>業務フロー分析</a:t>
            </a:r>
          </a:p>
        </p:txBody>
      </p:sp>
      <p:grpSp>
        <p:nvGrpSpPr>
          <p:cNvPr id="38" name="グループ化 37">
            <a:extLst>
              <a:ext uri="{FF2B5EF4-FFF2-40B4-BE49-F238E27FC236}">
                <a16:creationId xmlns:a16="http://schemas.microsoft.com/office/drawing/2014/main" id="{9A3DCD66-19D3-CE20-AD7F-F9105D6B8FA8}"/>
              </a:ext>
            </a:extLst>
          </p:cNvPr>
          <p:cNvGrpSpPr/>
          <p:nvPr/>
        </p:nvGrpSpPr>
        <p:grpSpPr>
          <a:xfrm>
            <a:off x="5566406" y="2966441"/>
            <a:ext cx="1411716" cy="553997"/>
            <a:chOff x="6005919" y="1329216"/>
            <a:chExt cx="2025613" cy="801688"/>
          </a:xfrm>
        </p:grpSpPr>
        <p:sp>
          <p:nvSpPr>
            <p:cNvPr id="39" name="四角形: メモ 38">
              <a:extLst>
                <a:ext uri="{FF2B5EF4-FFF2-40B4-BE49-F238E27FC236}">
                  <a16:creationId xmlns:a16="http://schemas.microsoft.com/office/drawing/2014/main" id="{3BD9438F-0A54-498C-37DD-D63F3B509AE2}"/>
                </a:ext>
              </a:extLst>
            </p:cNvPr>
            <p:cNvSpPr/>
            <p:nvPr/>
          </p:nvSpPr>
          <p:spPr>
            <a:xfrm>
              <a:off x="6080939" y="1329216"/>
              <a:ext cx="1875574" cy="801688"/>
            </a:xfrm>
            <a:prstGeom prst="foldedCorner">
              <a:avLst>
                <a:gd name="adj" fmla="val 26172"/>
              </a:avLst>
            </a:prstGeom>
            <a:solidFill>
              <a:schemeClr val="bg1">
                <a:lumMod val="95000"/>
              </a:schemeClr>
            </a:solidFill>
            <a:ln w="28575"/>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050" dirty="0">
                <a:solidFill>
                  <a:schemeClr val="dk1"/>
                </a:solidFill>
              </a:endParaRPr>
            </a:p>
          </p:txBody>
        </p:sp>
        <p:sp>
          <p:nvSpPr>
            <p:cNvPr id="40" name="テキスト ボックス 39">
              <a:extLst>
                <a:ext uri="{FF2B5EF4-FFF2-40B4-BE49-F238E27FC236}">
                  <a16:creationId xmlns:a16="http://schemas.microsoft.com/office/drawing/2014/main" id="{E4AE0D6E-6840-281D-F93A-3AF79FA84CEC}"/>
                </a:ext>
              </a:extLst>
            </p:cNvPr>
            <p:cNvSpPr txBox="1"/>
            <p:nvPr/>
          </p:nvSpPr>
          <p:spPr>
            <a:xfrm>
              <a:off x="6005919" y="1368126"/>
              <a:ext cx="2025613" cy="621900"/>
            </a:xfrm>
            <a:prstGeom prst="rect">
              <a:avLst/>
            </a:prstGeom>
            <a:noFill/>
          </p:spPr>
          <p:txBody>
            <a:bodyPr wrap="square">
              <a:spAutoFit/>
            </a:bodyPr>
            <a:lstStyle/>
            <a:p>
              <a:pPr algn="ctr"/>
              <a:r>
                <a:rPr kumimoji="1" lang="ja-JP" altLang="en-US" sz="800" b="1" dirty="0">
                  <a:solidFill>
                    <a:schemeClr val="dk1"/>
                  </a:solidFill>
                </a:rPr>
                <a:t>作業手順</a:t>
              </a:r>
              <a:endParaRPr kumimoji="1" lang="en-US" altLang="ja-JP" sz="800" b="1" dirty="0">
                <a:solidFill>
                  <a:schemeClr val="dk1"/>
                </a:solidFill>
              </a:endParaRPr>
            </a:p>
            <a:p>
              <a:pPr algn="ctr"/>
              <a:r>
                <a:rPr lang="en-US" altLang="ja-JP" sz="800" dirty="0">
                  <a:solidFill>
                    <a:schemeClr val="dk1"/>
                  </a:solidFill>
                </a:rPr>
                <a:t>1.-------</a:t>
              </a:r>
            </a:p>
            <a:p>
              <a:pPr algn="ctr"/>
              <a:r>
                <a:rPr kumimoji="1" lang="en-US" altLang="ja-JP" sz="800" dirty="0">
                  <a:solidFill>
                    <a:schemeClr val="dk1"/>
                  </a:solidFill>
                </a:rPr>
                <a:t>2.----------</a:t>
              </a:r>
            </a:p>
          </p:txBody>
        </p:sp>
      </p:grpSp>
      <p:grpSp>
        <p:nvGrpSpPr>
          <p:cNvPr id="87" name="グループ化 86">
            <a:extLst>
              <a:ext uri="{FF2B5EF4-FFF2-40B4-BE49-F238E27FC236}">
                <a16:creationId xmlns:a16="http://schemas.microsoft.com/office/drawing/2014/main" id="{5CE946DF-BF77-CDA0-6296-41F5E350B4E9}"/>
              </a:ext>
            </a:extLst>
          </p:cNvPr>
          <p:cNvGrpSpPr/>
          <p:nvPr/>
        </p:nvGrpSpPr>
        <p:grpSpPr>
          <a:xfrm>
            <a:off x="2785791" y="5473798"/>
            <a:ext cx="1083091" cy="668249"/>
            <a:chOff x="2785791" y="5473798"/>
            <a:chExt cx="1083091" cy="668249"/>
          </a:xfrm>
        </p:grpSpPr>
        <p:pic>
          <p:nvPicPr>
            <p:cNvPr id="21" name="図 20" descr="テキスト&#10;&#10;自動的に生成された説明">
              <a:extLst>
                <a:ext uri="{FF2B5EF4-FFF2-40B4-BE49-F238E27FC236}">
                  <a16:creationId xmlns:a16="http://schemas.microsoft.com/office/drawing/2014/main" id="{6C67A938-77B3-779F-FB68-99787A3306D4}"/>
                </a:ext>
              </a:extLst>
            </p:cNvPr>
            <p:cNvPicPr>
              <a:picLocks noChangeAspect="1"/>
            </p:cNvPicPr>
            <p:nvPr/>
          </p:nvPicPr>
          <p:blipFill>
            <a:blip r:embed="rId5"/>
            <a:stretch>
              <a:fillRect/>
            </a:stretch>
          </p:blipFill>
          <p:spPr>
            <a:xfrm>
              <a:off x="3444141" y="5484946"/>
              <a:ext cx="339162" cy="337413"/>
            </a:xfrm>
            <a:prstGeom prst="rect">
              <a:avLst/>
            </a:prstGeom>
          </p:spPr>
        </p:pic>
        <p:pic>
          <p:nvPicPr>
            <p:cNvPr id="22" name="図 21" descr="アイコン&#10;&#10;自動的に生成された説明">
              <a:extLst>
                <a:ext uri="{FF2B5EF4-FFF2-40B4-BE49-F238E27FC236}">
                  <a16:creationId xmlns:a16="http://schemas.microsoft.com/office/drawing/2014/main" id="{21B9BDE9-93D7-3BC6-2F3B-E93C6F5E46D4}"/>
                </a:ext>
              </a:extLst>
            </p:cNvPr>
            <p:cNvPicPr>
              <a:picLocks noChangeAspect="1"/>
            </p:cNvPicPr>
            <p:nvPr/>
          </p:nvPicPr>
          <p:blipFill>
            <a:blip r:embed="rId6"/>
            <a:stretch>
              <a:fillRect/>
            </a:stretch>
          </p:blipFill>
          <p:spPr>
            <a:xfrm>
              <a:off x="2850208" y="5473798"/>
              <a:ext cx="513199" cy="359710"/>
            </a:xfrm>
            <a:prstGeom prst="rect">
              <a:avLst/>
            </a:prstGeom>
          </p:spPr>
        </p:pic>
        <p:sp>
          <p:nvSpPr>
            <p:cNvPr id="42" name="テキスト ボックス 41">
              <a:extLst>
                <a:ext uri="{FF2B5EF4-FFF2-40B4-BE49-F238E27FC236}">
                  <a16:creationId xmlns:a16="http://schemas.microsoft.com/office/drawing/2014/main" id="{FC40807A-B378-9AA3-2EA6-69DA0D549AB6}"/>
                </a:ext>
              </a:extLst>
            </p:cNvPr>
            <p:cNvSpPr txBox="1"/>
            <p:nvPr/>
          </p:nvSpPr>
          <p:spPr>
            <a:xfrm>
              <a:off x="2785791" y="5880437"/>
              <a:ext cx="1083091" cy="261610"/>
            </a:xfrm>
            <a:prstGeom prst="rect">
              <a:avLst/>
            </a:prstGeom>
            <a:noFill/>
          </p:spPr>
          <p:txBody>
            <a:bodyPr wrap="square" rtlCol="0">
              <a:spAutoFit/>
            </a:bodyPr>
            <a:lstStyle/>
            <a:p>
              <a:pPr algn="ctr"/>
              <a:r>
                <a:rPr lang="ja-JP" altLang="en-US" sz="1100" dirty="0">
                  <a:solidFill>
                    <a:schemeClr val="tx1">
                      <a:lumMod val="65000"/>
                      <a:lumOff val="35000"/>
                    </a:schemeClr>
                  </a:solidFill>
                </a:rPr>
                <a:t>利用システム</a:t>
              </a:r>
              <a:endParaRPr lang="en-US" altLang="ja-JP" sz="1100" dirty="0">
                <a:solidFill>
                  <a:schemeClr val="tx1">
                    <a:lumMod val="65000"/>
                    <a:lumOff val="35000"/>
                  </a:schemeClr>
                </a:solidFill>
              </a:endParaRPr>
            </a:p>
          </p:txBody>
        </p:sp>
      </p:grpSp>
      <p:cxnSp>
        <p:nvCxnSpPr>
          <p:cNvPr id="43" name="直線矢印コネクタ 42">
            <a:extLst>
              <a:ext uri="{FF2B5EF4-FFF2-40B4-BE49-F238E27FC236}">
                <a16:creationId xmlns:a16="http://schemas.microsoft.com/office/drawing/2014/main" id="{94585917-E1FE-53CF-089D-540F1701188F}"/>
              </a:ext>
            </a:extLst>
          </p:cNvPr>
          <p:cNvCxnSpPr>
            <a:cxnSpLocks/>
          </p:cNvCxnSpPr>
          <p:nvPr/>
        </p:nvCxnSpPr>
        <p:spPr>
          <a:xfrm>
            <a:off x="4044553" y="5716096"/>
            <a:ext cx="1496187" cy="295146"/>
          </a:xfrm>
          <a:prstGeom prst="straightConnector1">
            <a:avLst/>
          </a:prstGeom>
          <a:ln w="38100">
            <a:tailEnd type="triangle"/>
          </a:ln>
          <a:effectLst/>
        </p:spPr>
        <p:style>
          <a:lnRef idx="2">
            <a:schemeClr val="accent1"/>
          </a:lnRef>
          <a:fillRef idx="0">
            <a:schemeClr val="accent1"/>
          </a:fillRef>
          <a:effectRef idx="1">
            <a:schemeClr val="accent1"/>
          </a:effectRef>
          <a:fontRef idx="minor">
            <a:schemeClr val="tx1"/>
          </a:fontRef>
        </p:style>
      </p:cxnSp>
      <p:grpSp>
        <p:nvGrpSpPr>
          <p:cNvPr id="86" name="グループ化 85">
            <a:extLst>
              <a:ext uri="{FF2B5EF4-FFF2-40B4-BE49-F238E27FC236}">
                <a16:creationId xmlns:a16="http://schemas.microsoft.com/office/drawing/2014/main" id="{7A1EF5BC-9940-CA78-EA10-D9516FEA83BE}"/>
              </a:ext>
            </a:extLst>
          </p:cNvPr>
          <p:cNvGrpSpPr/>
          <p:nvPr/>
        </p:nvGrpSpPr>
        <p:grpSpPr>
          <a:xfrm>
            <a:off x="5618690" y="5703006"/>
            <a:ext cx="1083091" cy="808648"/>
            <a:chOff x="5647836" y="5195597"/>
            <a:chExt cx="1083091" cy="808648"/>
          </a:xfrm>
        </p:grpSpPr>
        <p:pic>
          <p:nvPicPr>
            <p:cNvPr id="45" name="図 44" descr="テキスト&#10;&#10;自動的に生成された説明">
              <a:extLst>
                <a:ext uri="{FF2B5EF4-FFF2-40B4-BE49-F238E27FC236}">
                  <a16:creationId xmlns:a16="http://schemas.microsoft.com/office/drawing/2014/main" id="{654C93A3-2116-085F-B1AE-371A55459794}"/>
                </a:ext>
              </a:extLst>
            </p:cNvPr>
            <p:cNvPicPr>
              <a:picLocks noChangeAspect="1"/>
            </p:cNvPicPr>
            <p:nvPr/>
          </p:nvPicPr>
          <p:blipFill>
            <a:blip r:embed="rId5"/>
            <a:stretch>
              <a:fillRect/>
            </a:stretch>
          </p:blipFill>
          <p:spPr>
            <a:xfrm>
              <a:off x="5992790" y="5195597"/>
              <a:ext cx="484965" cy="482464"/>
            </a:xfrm>
            <a:prstGeom prst="rect">
              <a:avLst/>
            </a:prstGeom>
          </p:spPr>
        </p:pic>
        <p:pic>
          <p:nvPicPr>
            <p:cNvPr id="46" name="図 45" descr="アイコン&#10;&#10;自動的に生成された説明">
              <a:extLst>
                <a:ext uri="{FF2B5EF4-FFF2-40B4-BE49-F238E27FC236}">
                  <a16:creationId xmlns:a16="http://schemas.microsoft.com/office/drawing/2014/main" id="{EBD30D61-322A-8FB0-A4FF-D5A451605B50}"/>
                </a:ext>
              </a:extLst>
            </p:cNvPr>
            <p:cNvPicPr>
              <a:picLocks noChangeAspect="1"/>
            </p:cNvPicPr>
            <p:nvPr/>
          </p:nvPicPr>
          <p:blipFill>
            <a:blip r:embed="rId7"/>
            <a:srcRect t="61071" r="66142"/>
            <a:stretch/>
          </p:blipFill>
          <p:spPr>
            <a:xfrm>
              <a:off x="5731540" y="5315443"/>
              <a:ext cx="329848" cy="311781"/>
            </a:xfrm>
            <a:prstGeom prst="rect">
              <a:avLst/>
            </a:prstGeom>
          </p:spPr>
        </p:pic>
        <p:sp>
          <p:nvSpPr>
            <p:cNvPr id="47" name="テキスト ボックス 46">
              <a:extLst>
                <a:ext uri="{FF2B5EF4-FFF2-40B4-BE49-F238E27FC236}">
                  <a16:creationId xmlns:a16="http://schemas.microsoft.com/office/drawing/2014/main" id="{5053D7DE-B289-B624-2DF3-853374641B2D}"/>
                </a:ext>
              </a:extLst>
            </p:cNvPr>
            <p:cNvSpPr txBox="1"/>
            <p:nvPr/>
          </p:nvSpPr>
          <p:spPr>
            <a:xfrm>
              <a:off x="5647836" y="5742635"/>
              <a:ext cx="1083091" cy="261610"/>
            </a:xfrm>
            <a:prstGeom prst="rect">
              <a:avLst/>
            </a:prstGeom>
            <a:noFill/>
          </p:spPr>
          <p:txBody>
            <a:bodyPr wrap="square" rtlCol="0">
              <a:spAutoFit/>
            </a:bodyPr>
            <a:lstStyle/>
            <a:p>
              <a:pPr algn="ctr"/>
              <a:r>
                <a:rPr lang="ja-JP" altLang="en-US" sz="1100" dirty="0">
                  <a:solidFill>
                    <a:schemeClr val="tx1">
                      <a:lumMod val="65000"/>
                      <a:lumOff val="35000"/>
                    </a:schemeClr>
                  </a:solidFill>
                </a:rPr>
                <a:t>外部</a:t>
              </a:r>
              <a:r>
                <a:rPr lang="en-US" altLang="ja-JP" sz="1100" dirty="0">
                  <a:solidFill>
                    <a:schemeClr val="tx1">
                      <a:lumMod val="65000"/>
                      <a:lumOff val="35000"/>
                    </a:schemeClr>
                  </a:solidFill>
                </a:rPr>
                <a:t>API</a:t>
              </a:r>
            </a:p>
          </p:txBody>
        </p:sp>
      </p:grpSp>
      <p:cxnSp>
        <p:nvCxnSpPr>
          <p:cNvPr id="49" name="直線矢印コネクタ 48">
            <a:extLst>
              <a:ext uri="{FF2B5EF4-FFF2-40B4-BE49-F238E27FC236}">
                <a16:creationId xmlns:a16="http://schemas.microsoft.com/office/drawing/2014/main" id="{29D02555-BFF4-F2E0-4F1D-EFAC75F1F96E}"/>
              </a:ext>
            </a:extLst>
          </p:cNvPr>
          <p:cNvCxnSpPr>
            <a:cxnSpLocks/>
          </p:cNvCxnSpPr>
          <p:nvPr/>
        </p:nvCxnSpPr>
        <p:spPr>
          <a:xfrm>
            <a:off x="4035202" y="2434356"/>
            <a:ext cx="1531204" cy="11112"/>
          </a:xfrm>
          <a:prstGeom prst="straightConnector1">
            <a:avLst/>
          </a:prstGeom>
          <a:ln w="38100">
            <a:tailEnd type="triangle"/>
          </a:ln>
          <a:effectLst/>
        </p:spPr>
        <p:style>
          <a:lnRef idx="2">
            <a:schemeClr val="accent1"/>
          </a:lnRef>
          <a:fillRef idx="0">
            <a:schemeClr val="accent1"/>
          </a:fillRef>
          <a:effectRef idx="1">
            <a:schemeClr val="accent1"/>
          </a:effectRef>
          <a:fontRef idx="minor">
            <a:schemeClr val="tx1"/>
          </a:fontRef>
        </p:style>
      </p:cxnSp>
      <p:cxnSp>
        <p:nvCxnSpPr>
          <p:cNvPr id="54" name="直線矢印コネクタ 53">
            <a:extLst>
              <a:ext uri="{FF2B5EF4-FFF2-40B4-BE49-F238E27FC236}">
                <a16:creationId xmlns:a16="http://schemas.microsoft.com/office/drawing/2014/main" id="{73DB2949-1A6D-85DA-B228-F3431107B3E1}"/>
              </a:ext>
            </a:extLst>
          </p:cNvPr>
          <p:cNvCxnSpPr>
            <a:cxnSpLocks/>
          </p:cNvCxnSpPr>
          <p:nvPr/>
        </p:nvCxnSpPr>
        <p:spPr>
          <a:xfrm flipV="1">
            <a:off x="4035202" y="2640529"/>
            <a:ext cx="1531204" cy="847622"/>
          </a:xfrm>
          <a:prstGeom prst="straightConnector1">
            <a:avLst/>
          </a:prstGeom>
          <a:ln w="38100">
            <a:tailEnd type="triangle"/>
          </a:ln>
          <a:effectLst/>
        </p:spPr>
        <p:style>
          <a:lnRef idx="2">
            <a:schemeClr val="accent1"/>
          </a:lnRef>
          <a:fillRef idx="0">
            <a:schemeClr val="accent1"/>
          </a:fillRef>
          <a:effectRef idx="1">
            <a:schemeClr val="accent1"/>
          </a:effectRef>
          <a:fontRef idx="minor">
            <a:schemeClr val="tx1"/>
          </a:fontRef>
        </p:style>
      </p:cxnSp>
      <p:cxnSp>
        <p:nvCxnSpPr>
          <p:cNvPr id="61" name="直線矢印コネクタ 60">
            <a:extLst>
              <a:ext uri="{FF2B5EF4-FFF2-40B4-BE49-F238E27FC236}">
                <a16:creationId xmlns:a16="http://schemas.microsoft.com/office/drawing/2014/main" id="{666967BE-1173-5B19-CE66-8867CAE30BC2}"/>
              </a:ext>
            </a:extLst>
          </p:cNvPr>
          <p:cNvCxnSpPr>
            <a:cxnSpLocks/>
          </p:cNvCxnSpPr>
          <p:nvPr/>
        </p:nvCxnSpPr>
        <p:spPr>
          <a:xfrm>
            <a:off x="4035202" y="3474406"/>
            <a:ext cx="1335121" cy="1480437"/>
          </a:xfrm>
          <a:prstGeom prst="straightConnector1">
            <a:avLst/>
          </a:prstGeom>
          <a:ln w="38100">
            <a:tailEnd type="triangle"/>
          </a:ln>
          <a:effectLst/>
        </p:spPr>
        <p:style>
          <a:lnRef idx="2">
            <a:schemeClr val="accent1"/>
          </a:lnRef>
          <a:fillRef idx="0">
            <a:schemeClr val="accent1"/>
          </a:fillRef>
          <a:effectRef idx="1">
            <a:schemeClr val="accent1"/>
          </a:effectRef>
          <a:fontRef idx="minor">
            <a:schemeClr val="tx1"/>
          </a:fontRef>
        </p:style>
      </p:cxnSp>
      <p:grpSp>
        <p:nvGrpSpPr>
          <p:cNvPr id="85" name="グループ化 84">
            <a:extLst>
              <a:ext uri="{FF2B5EF4-FFF2-40B4-BE49-F238E27FC236}">
                <a16:creationId xmlns:a16="http://schemas.microsoft.com/office/drawing/2014/main" id="{EE5F30FF-09EE-5BD3-74FA-ACD22C10C2E1}"/>
              </a:ext>
            </a:extLst>
          </p:cNvPr>
          <p:cNvGrpSpPr/>
          <p:nvPr/>
        </p:nvGrpSpPr>
        <p:grpSpPr>
          <a:xfrm>
            <a:off x="5540740" y="4625649"/>
            <a:ext cx="1324953" cy="942860"/>
            <a:chOff x="5557121" y="4086486"/>
            <a:chExt cx="1324953" cy="942860"/>
          </a:xfrm>
        </p:grpSpPr>
        <p:pic>
          <p:nvPicPr>
            <p:cNvPr id="65" name="図 64">
              <a:extLst>
                <a:ext uri="{FF2B5EF4-FFF2-40B4-BE49-F238E27FC236}">
                  <a16:creationId xmlns:a16="http://schemas.microsoft.com/office/drawing/2014/main" id="{BBABF6A4-BFA3-3618-FA8C-49C334595741}"/>
                </a:ext>
              </a:extLst>
            </p:cNvPr>
            <p:cNvPicPr>
              <a:picLocks noChangeAspect="1"/>
            </p:cNvPicPr>
            <p:nvPr/>
          </p:nvPicPr>
          <p:blipFill>
            <a:blip r:embed="rId8"/>
            <a:stretch>
              <a:fillRect/>
            </a:stretch>
          </p:blipFill>
          <p:spPr>
            <a:xfrm>
              <a:off x="5557121" y="4086486"/>
              <a:ext cx="1324953" cy="658388"/>
            </a:xfrm>
            <a:prstGeom prst="rect">
              <a:avLst/>
            </a:prstGeom>
          </p:spPr>
        </p:pic>
        <p:sp>
          <p:nvSpPr>
            <p:cNvPr id="66" name="テキスト ボックス 65">
              <a:extLst>
                <a:ext uri="{FF2B5EF4-FFF2-40B4-BE49-F238E27FC236}">
                  <a16:creationId xmlns:a16="http://schemas.microsoft.com/office/drawing/2014/main" id="{BCDF3C26-169A-5DE0-F4B7-FCAE36B131C8}"/>
                </a:ext>
              </a:extLst>
            </p:cNvPr>
            <p:cNvSpPr txBox="1"/>
            <p:nvPr/>
          </p:nvSpPr>
          <p:spPr>
            <a:xfrm>
              <a:off x="5678052" y="4767736"/>
              <a:ext cx="1083091" cy="261610"/>
            </a:xfrm>
            <a:prstGeom prst="rect">
              <a:avLst/>
            </a:prstGeom>
            <a:noFill/>
          </p:spPr>
          <p:txBody>
            <a:bodyPr wrap="square" rtlCol="0">
              <a:spAutoFit/>
            </a:bodyPr>
            <a:lstStyle/>
            <a:p>
              <a:pPr algn="ctr"/>
              <a:r>
                <a:rPr lang="ja-JP" altLang="en-US" sz="1100" dirty="0">
                  <a:solidFill>
                    <a:schemeClr val="tx1">
                      <a:lumMod val="65000"/>
                      <a:lumOff val="35000"/>
                    </a:schemeClr>
                  </a:solidFill>
                </a:rPr>
                <a:t>ワークフロー</a:t>
              </a:r>
              <a:endParaRPr lang="en-US" altLang="ja-JP" sz="1100" dirty="0">
                <a:solidFill>
                  <a:schemeClr val="tx1">
                    <a:lumMod val="65000"/>
                    <a:lumOff val="35000"/>
                  </a:schemeClr>
                </a:solidFill>
              </a:endParaRPr>
            </a:p>
          </p:txBody>
        </p:sp>
      </p:grpSp>
      <p:cxnSp>
        <p:nvCxnSpPr>
          <p:cNvPr id="68" name="直線矢印コネクタ 67">
            <a:extLst>
              <a:ext uri="{FF2B5EF4-FFF2-40B4-BE49-F238E27FC236}">
                <a16:creationId xmlns:a16="http://schemas.microsoft.com/office/drawing/2014/main" id="{F84DE5B9-528D-7D05-B911-02CA4795A309}"/>
              </a:ext>
            </a:extLst>
          </p:cNvPr>
          <p:cNvCxnSpPr>
            <a:cxnSpLocks/>
          </p:cNvCxnSpPr>
          <p:nvPr/>
        </p:nvCxnSpPr>
        <p:spPr>
          <a:xfrm flipV="1">
            <a:off x="4027674" y="5028477"/>
            <a:ext cx="1386468" cy="448174"/>
          </a:xfrm>
          <a:prstGeom prst="straightConnector1">
            <a:avLst/>
          </a:prstGeom>
          <a:ln w="38100">
            <a:tailEnd type="triangle"/>
          </a:ln>
          <a:effectLst/>
        </p:spPr>
        <p:style>
          <a:lnRef idx="2">
            <a:schemeClr val="accent1"/>
          </a:lnRef>
          <a:fillRef idx="0">
            <a:schemeClr val="accent1"/>
          </a:fillRef>
          <a:effectRef idx="1">
            <a:schemeClr val="accent1"/>
          </a:effectRef>
          <a:fontRef idx="minor">
            <a:schemeClr val="tx1"/>
          </a:fontRef>
        </p:style>
      </p:cxnSp>
      <p:grpSp>
        <p:nvGrpSpPr>
          <p:cNvPr id="71" name="グループ化 70">
            <a:extLst>
              <a:ext uri="{FF2B5EF4-FFF2-40B4-BE49-F238E27FC236}">
                <a16:creationId xmlns:a16="http://schemas.microsoft.com/office/drawing/2014/main" id="{ECF00DB4-E50E-F4EB-EF3D-FFDCD79F8810}"/>
              </a:ext>
            </a:extLst>
          </p:cNvPr>
          <p:cNvGrpSpPr/>
          <p:nvPr/>
        </p:nvGrpSpPr>
        <p:grpSpPr>
          <a:xfrm>
            <a:off x="7705986" y="3474406"/>
            <a:ext cx="1168272" cy="964288"/>
            <a:chOff x="4646146" y="3526421"/>
            <a:chExt cx="1744911" cy="1488077"/>
          </a:xfrm>
        </p:grpSpPr>
        <p:pic>
          <p:nvPicPr>
            <p:cNvPr id="72" name="図 71" descr="アイコン&#10;&#10;自動的に生成された説明">
              <a:extLst>
                <a:ext uri="{FF2B5EF4-FFF2-40B4-BE49-F238E27FC236}">
                  <a16:creationId xmlns:a16="http://schemas.microsoft.com/office/drawing/2014/main" id="{2179000B-0C91-7309-DEC5-A41091B5F3BE}"/>
                </a:ext>
              </a:extLst>
            </p:cNvPr>
            <p:cNvPicPr>
              <a:picLocks noChangeAspect="1"/>
            </p:cNvPicPr>
            <p:nvPr/>
          </p:nvPicPr>
          <p:blipFill>
            <a:blip r:embed="rId9"/>
            <a:srcRect l="24619" t="54203" r="20425"/>
            <a:stretch/>
          </p:blipFill>
          <p:spPr>
            <a:xfrm>
              <a:off x="4946200" y="3526421"/>
              <a:ext cx="1212346" cy="986305"/>
            </a:xfrm>
            <a:prstGeom prst="rect">
              <a:avLst/>
            </a:prstGeom>
          </p:spPr>
        </p:pic>
        <p:sp>
          <p:nvSpPr>
            <p:cNvPr id="73" name="テキスト ボックス 72">
              <a:extLst>
                <a:ext uri="{FF2B5EF4-FFF2-40B4-BE49-F238E27FC236}">
                  <a16:creationId xmlns:a16="http://schemas.microsoft.com/office/drawing/2014/main" id="{65892EA8-A208-A8C2-5B9B-EE8977FA9A95}"/>
                </a:ext>
              </a:extLst>
            </p:cNvPr>
            <p:cNvSpPr txBox="1"/>
            <p:nvPr/>
          </p:nvSpPr>
          <p:spPr>
            <a:xfrm>
              <a:off x="4646146" y="4610785"/>
              <a:ext cx="1744911" cy="403713"/>
            </a:xfrm>
            <a:prstGeom prst="rect">
              <a:avLst/>
            </a:prstGeom>
            <a:noFill/>
          </p:spPr>
          <p:txBody>
            <a:bodyPr wrap="square" rtlCol="0">
              <a:spAutoFit/>
            </a:bodyPr>
            <a:lstStyle/>
            <a:p>
              <a:pPr algn="ctr"/>
              <a:r>
                <a:rPr lang="ja-JP" altLang="en-US" sz="1100" dirty="0">
                  <a:solidFill>
                    <a:schemeClr val="tx1">
                      <a:lumMod val="65000"/>
                      <a:lumOff val="35000"/>
                    </a:schemeClr>
                  </a:solidFill>
                </a:rPr>
                <a:t>エージェント</a:t>
              </a:r>
              <a:endParaRPr lang="en-US" altLang="ja-JP" sz="1100" dirty="0">
                <a:solidFill>
                  <a:schemeClr val="tx1">
                    <a:lumMod val="65000"/>
                    <a:lumOff val="35000"/>
                  </a:schemeClr>
                </a:solidFill>
              </a:endParaRPr>
            </a:p>
          </p:txBody>
        </p:sp>
      </p:grpSp>
      <p:sp>
        <p:nvSpPr>
          <p:cNvPr id="74" name="右中かっこ 73">
            <a:extLst>
              <a:ext uri="{FF2B5EF4-FFF2-40B4-BE49-F238E27FC236}">
                <a16:creationId xmlns:a16="http://schemas.microsoft.com/office/drawing/2014/main" id="{9DF81949-E7CD-5ADA-5C2D-0BC108010687}"/>
              </a:ext>
            </a:extLst>
          </p:cNvPr>
          <p:cNvSpPr/>
          <p:nvPr/>
        </p:nvSpPr>
        <p:spPr>
          <a:xfrm>
            <a:off x="7009815" y="2369206"/>
            <a:ext cx="569573" cy="3356645"/>
          </a:xfrm>
          <a:prstGeom prst="rightBrace">
            <a:avLst/>
          </a:prstGeom>
          <a:ln w="38100"/>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pic>
        <p:nvPicPr>
          <p:cNvPr id="78" name="図 77" descr="アイコン&#10;&#10;中程度の精度で自動的に生成された説明">
            <a:extLst>
              <a:ext uri="{FF2B5EF4-FFF2-40B4-BE49-F238E27FC236}">
                <a16:creationId xmlns:a16="http://schemas.microsoft.com/office/drawing/2014/main" id="{2A197508-ADB7-0BFE-60AF-FB9D05A58712}"/>
              </a:ext>
            </a:extLst>
          </p:cNvPr>
          <p:cNvPicPr>
            <a:picLocks noChangeAspect="1"/>
          </p:cNvPicPr>
          <p:nvPr/>
        </p:nvPicPr>
        <p:blipFill>
          <a:blip r:embed="rId10"/>
          <a:stretch>
            <a:fillRect/>
          </a:stretch>
        </p:blipFill>
        <p:spPr>
          <a:xfrm>
            <a:off x="10306191" y="3370737"/>
            <a:ext cx="835968" cy="788413"/>
          </a:xfrm>
          <a:prstGeom prst="rect">
            <a:avLst/>
          </a:prstGeom>
        </p:spPr>
      </p:pic>
      <p:cxnSp>
        <p:nvCxnSpPr>
          <p:cNvPr id="79" name="直線矢印コネクタ 78">
            <a:extLst>
              <a:ext uri="{FF2B5EF4-FFF2-40B4-BE49-F238E27FC236}">
                <a16:creationId xmlns:a16="http://schemas.microsoft.com/office/drawing/2014/main" id="{C37EBB92-B35C-ACC1-DA70-DDF09236116E}"/>
              </a:ext>
            </a:extLst>
          </p:cNvPr>
          <p:cNvCxnSpPr>
            <a:cxnSpLocks/>
          </p:cNvCxnSpPr>
          <p:nvPr/>
        </p:nvCxnSpPr>
        <p:spPr>
          <a:xfrm flipH="1" flipV="1">
            <a:off x="8851693" y="3953331"/>
            <a:ext cx="1342339" cy="3509"/>
          </a:xfrm>
          <a:prstGeom prst="straightConnector1">
            <a:avLst/>
          </a:prstGeom>
          <a:ln w="38100">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80" name="テキスト ボックス 79">
            <a:extLst>
              <a:ext uri="{FF2B5EF4-FFF2-40B4-BE49-F238E27FC236}">
                <a16:creationId xmlns:a16="http://schemas.microsoft.com/office/drawing/2014/main" id="{A92AC9DB-568B-D34A-B74E-0382EF0027D1}"/>
              </a:ext>
            </a:extLst>
          </p:cNvPr>
          <p:cNvSpPr txBox="1"/>
          <p:nvPr/>
        </p:nvSpPr>
        <p:spPr>
          <a:xfrm>
            <a:off x="8898899" y="3611195"/>
            <a:ext cx="1260352" cy="276999"/>
          </a:xfrm>
          <a:prstGeom prst="rect">
            <a:avLst/>
          </a:prstGeom>
          <a:noFill/>
        </p:spPr>
        <p:txBody>
          <a:bodyPr wrap="square">
            <a:spAutoFit/>
          </a:bodyPr>
          <a:lstStyle/>
          <a:p>
            <a:pPr algn="ctr"/>
            <a:r>
              <a:rPr lang="ja-JP" altLang="en-US" sz="1200" dirty="0"/>
              <a:t>調整</a:t>
            </a:r>
          </a:p>
        </p:txBody>
      </p:sp>
      <p:sp>
        <p:nvSpPr>
          <p:cNvPr id="81" name="テキスト ボックス 80">
            <a:extLst>
              <a:ext uri="{FF2B5EF4-FFF2-40B4-BE49-F238E27FC236}">
                <a16:creationId xmlns:a16="http://schemas.microsoft.com/office/drawing/2014/main" id="{3BEE7095-688B-6A1B-4D51-E6B9ED619C99}"/>
              </a:ext>
            </a:extLst>
          </p:cNvPr>
          <p:cNvSpPr txBox="1"/>
          <p:nvPr/>
        </p:nvSpPr>
        <p:spPr>
          <a:xfrm>
            <a:off x="10054980" y="4177084"/>
            <a:ext cx="1324734" cy="430887"/>
          </a:xfrm>
          <a:prstGeom prst="rect">
            <a:avLst/>
          </a:prstGeom>
          <a:noFill/>
        </p:spPr>
        <p:txBody>
          <a:bodyPr wrap="square" rtlCol="0">
            <a:spAutoFit/>
          </a:bodyPr>
          <a:lstStyle/>
          <a:p>
            <a:pPr algn="ctr"/>
            <a:r>
              <a:rPr lang="en-US" altLang="ja-JP" sz="1100" dirty="0">
                <a:solidFill>
                  <a:schemeClr val="tx1">
                    <a:lumMod val="65000"/>
                    <a:lumOff val="35000"/>
                  </a:schemeClr>
                </a:solidFill>
              </a:rPr>
              <a:t>AI</a:t>
            </a:r>
            <a:r>
              <a:rPr lang="ja-JP" altLang="en-US" sz="1100" dirty="0">
                <a:solidFill>
                  <a:schemeClr val="tx1">
                    <a:lumMod val="65000"/>
                    <a:lumOff val="35000"/>
                  </a:schemeClr>
                </a:solidFill>
              </a:rPr>
              <a:t>エージェント</a:t>
            </a:r>
            <a:endParaRPr lang="en-US" altLang="ja-JP" sz="1100" dirty="0">
              <a:solidFill>
                <a:schemeClr val="tx1">
                  <a:lumMod val="65000"/>
                  <a:lumOff val="35000"/>
                </a:schemeClr>
              </a:solidFill>
            </a:endParaRPr>
          </a:p>
          <a:p>
            <a:pPr algn="ctr"/>
            <a:r>
              <a:rPr lang="ja-JP" altLang="en-US" sz="1100" dirty="0">
                <a:solidFill>
                  <a:schemeClr val="tx1">
                    <a:lumMod val="65000"/>
                    <a:lumOff val="35000"/>
                  </a:schemeClr>
                </a:solidFill>
              </a:rPr>
              <a:t>管理者</a:t>
            </a:r>
            <a:endParaRPr lang="en-US" altLang="ja-JP" sz="1100" dirty="0">
              <a:solidFill>
                <a:schemeClr val="tx1">
                  <a:lumMod val="65000"/>
                  <a:lumOff val="35000"/>
                </a:schemeClr>
              </a:solidFill>
            </a:endParaRPr>
          </a:p>
        </p:txBody>
      </p:sp>
      <p:sp>
        <p:nvSpPr>
          <p:cNvPr id="82" name="正方形/長方形 81">
            <a:extLst>
              <a:ext uri="{FF2B5EF4-FFF2-40B4-BE49-F238E27FC236}">
                <a16:creationId xmlns:a16="http://schemas.microsoft.com/office/drawing/2014/main" id="{F3C39C0E-0E0F-3FC4-210C-3777778BBDE3}"/>
              </a:ext>
            </a:extLst>
          </p:cNvPr>
          <p:cNvSpPr/>
          <p:nvPr/>
        </p:nvSpPr>
        <p:spPr>
          <a:xfrm>
            <a:off x="5851079" y="917909"/>
            <a:ext cx="6006488" cy="1144134"/>
          </a:xfrm>
          <a:prstGeom prst="rect">
            <a:avLst/>
          </a:prstGeom>
          <a:solidFill>
            <a:schemeClr val="accent3">
              <a:lumMod val="20000"/>
              <a:lumOff val="80000"/>
            </a:schemeClr>
          </a:solidFill>
          <a:ln w="9525"/>
        </p:spPr>
        <p:style>
          <a:lnRef idx="2">
            <a:schemeClr val="dk1"/>
          </a:lnRef>
          <a:fillRef idx="1">
            <a:schemeClr val="lt1"/>
          </a:fillRef>
          <a:effectRef idx="0">
            <a:schemeClr val="dk1"/>
          </a:effectRef>
          <a:fontRef idx="minor">
            <a:schemeClr val="dk1"/>
          </a:fontRef>
        </p:style>
        <p:txBody>
          <a:bodyPr rtlCol="0" anchor="ctr"/>
          <a:lstStyle/>
          <a:p>
            <a:r>
              <a:rPr kumimoji="1" lang="en-US" altLang="ja-JP" sz="1200" b="1" dirty="0">
                <a:solidFill>
                  <a:schemeClr val="dk1"/>
                </a:solidFill>
              </a:rPr>
              <a:t>AI</a:t>
            </a:r>
            <a:r>
              <a:rPr kumimoji="1" lang="ja-JP" altLang="en-US" sz="1200" b="1" dirty="0">
                <a:solidFill>
                  <a:schemeClr val="dk1"/>
                </a:solidFill>
              </a:rPr>
              <a:t>エージェントの作成にあたって</a:t>
            </a:r>
            <a:endParaRPr kumimoji="1" lang="en-US" altLang="ja-JP" sz="1200" b="1" dirty="0">
              <a:solidFill>
                <a:schemeClr val="dk1"/>
              </a:solidFill>
            </a:endParaRPr>
          </a:p>
          <a:p>
            <a:r>
              <a:rPr kumimoji="1" lang="ja-JP" altLang="en-US" sz="1200" dirty="0">
                <a:solidFill>
                  <a:schemeClr val="dk1"/>
                </a:solidFill>
              </a:rPr>
              <a:t>・与件整理を行い、ターゲット業務を決定する。</a:t>
            </a:r>
            <a:endParaRPr kumimoji="1" lang="en-US" altLang="ja-JP" sz="1200" dirty="0">
              <a:solidFill>
                <a:schemeClr val="dk1"/>
              </a:solidFill>
            </a:endParaRPr>
          </a:p>
          <a:p>
            <a:r>
              <a:rPr lang="ja-JP" altLang="en-US" sz="1200" dirty="0"/>
              <a:t>・</a:t>
            </a:r>
            <a:r>
              <a:rPr kumimoji="1" lang="ja-JP" altLang="en-US" sz="1200" dirty="0">
                <a:solidFill>
                  <a:schemeClr val="dk1"/>
                </a:solidFill>
              </a:rPr>
              <a:t>ターゲット業務に関して業務担当者の聞き取りをしながら業務フロー分析を行う。</a:t>
            </a:r>
            <a:endParaRPr kumimoji="1" lang="en-US" altLang="ja-JP" sz="1200" dirty="0">
              <a:solidFill>
                <a:schemeClr val="dk1"/>
              </a:solidFill>
            </a:endParaRPr>
          </a:p>
          <a:p>
            <a:r>
              <a:rPr kumimoji="1" lang="ja-JP" altLang="en-US" sz="1200" dirty="0">
                <a:solidFill>
                  <a:schemeClr val="dk1"/>
                </a:solidFill>
              </a:rPr>
              <a:t>・ターゲット業務と業務担当者の聞き取りから必要な</a:t>
            </a:r>
            <a:r>
              <a:rPr kumimoji="1" lang="en-US" altLang="ja-JP" sz="1200" dirty="0">
                <a:solidFill>
                  <a:schemeClr val="dk1"/>
                </a:solidFill>
              </a:rPr>
              <a:t>knowledge</a:t>
            </a:r>
            <a:r>
              <a:rPr kumimoji="1" lang="ja-JP" altLang="en-US" sz="1200" dirty="0">
                <a:solidFill>
                  <a:schemeClr val="dk1"/>
                </a:solidFill>
              </a:rPr>
              <a:t>を抽出する。</a:t>
            </a:r>
            <a:endParaRPr kumimoji="1" lang="en-US" altLang="ja-JP" sz="1200" dirty="0">
              <a:solidFill>
                <a:schemeClr val="dk1"/>
              </a:solidFill>
            </a:endParaRPr>
          </a:p>
          <a:p>
            <a:r>
              <a:rPr kumimoji="1" lang="ja-JP" altLang="en-US" sz="1200" dirty="0">
                <a:solidFill>
                  <a:schemeClr val="dk1"/>
                </a:solidFill>
              </a:rPr>
              <a:t>・定型的な業務に関しては、ワークフロー化を行う。</a:t>
            </a:r>
            <a:endParaRPr kumimoji="1" lang="en-US" altLang="ja-JP" sz="1200" dirty="0">
              <a:solidFill>
                <a:schemeClr val="dk1"/>
              </a:solidFill>
            </a:endParaRPr>
          </a:p>
          <a:p>
            <a:r>
              <a:rPr kumimoji="1" lang="ja-JP" altLang="en-US" sz="1200" dirty="0">
                <a:solidFill>
                  <a:schemeClr val="dk1"/>
                </a:solidFill>
              </a:rPr>
              <a:t>・利用システムの確認を行い、</a:t>
            </a:r>
            <a:r>
              <a:rPr kumimoji="1" lang="en-US" altLang="ja-JP" sz="1200" dirty="0">
                <a:solidFill>
                  <a:schemeClr val="dk1"/>
                </a:solidFill>
              </a:rPr>
              <a:t>API</a:t>
            </a:r>
            <a:r>
              <a:rPr lang="ja-JP" altLang="en-US" sz="1200" dirty="0"/>
              <a:t>等の準備を行う。</a:t>
            </a:r>
            <a:endParaRPr lang="en-US" altLang="ja-JP" sz="1200" dirty="0"/>
          </a:p>
        </p:txBody>
      </p:sp>
      <p:cxnSp>
        <p:nvCxnSpPr>
          <p:cNvPr id="83" name="直線矢印コネクタ 82">
            <a:extLst>
              <a:ext uri="{FF2B5EF4-FFF2-40B4-BE49-F238E27FC236}">
                <a16:creationId xmlns:a16="http://schemas.microsoft.com/office/drawing/2014/main" id="{4073DCFA-C752-5AA0-1938-308184835EDA}"/>
              </a:ext>
            </a:extLst>
          </p:cNvPr>
          <p:cNvCxnSpPr>
            <a:cxnSpLocks/>
          </p:cNvCxnSpPr>
          <p:nvPr/>
        </p:nvCxnSpPr>
        <p:spPr>
          <a:xfrm flipH="1">
            <a:off x="3339031" y="4098531"/>
            <a:ext cx="4952" cy="1273787"/>
          </a:xfrm>
          <a:prstGeom prst="straightConnector1">
            <a:avLst/>
          </a:prstGeom>
          <a:ln w="38100">
            <a:prstDash val="sysDash"/>
            <a:headEnd type="triangle"/>
            <a:tailEnd type="triangle"/>
          </a:ln>
          <a:effectLst/>
        </p:spPr>
        <p:style>
          <a:lnRef idx="2">
            <a:schemeClr val="accent1"/>
          </a:lnRef>
          <a:fillRef idx="0">
            <a:schemeClr val="accent1"/>
          </a:fillRef>
          <a:effectRef idx="1">
            <a:schemeClr val="accent1"/>
          </a:effectRef>
          <a:fontRef idx="minor">
            <a:schemeClr val="tx1"/>
          </a:fontRef>
        </p:style>
      </p:cxnSp>
      <p:grpSp>
        <p:nvGrpSpPr>
          <p:cNvPr id="93" name="グループ化 92">
            <a:extLst>
              <a:ext uri="{FF2B5EF4-FFF2-40B4-BE49-F238E27FC236}">
                <a16:creationId xmlns:a16="http://schemas.microsoft.com/office/drawing/2014/main" id="{AB9C82B6-D8E6-0B1B-67C9-7B2263020B01}"/>
              </a:ext>
            </a:extLst>
          </p:cNvPr>
          <p:cNvGrpSpPr/>
          <p:nvPr/>
        </p:nvGrpSpPr>
        <p:grpSpPr>
          <a:xfrm>
            <a:off x="5907991" y="3654935"/>
            <a:ext cx="722812" cy="561639"/>
            <a:chOff x="4235247" y="1683242"/>
            <a:chExt cx="954928" cy="806175"/>
          </a:xfrm>
        </p:grpSpPr>
        <p:pic>
          <p:nvPicPr>
            <p:cNvPr id="94" name="図 93" descr="グラフィカル ユーザー インターフェイス, アプリケーション&#10;&#10;自動的に生成された説明">
              <a:extLst>
                <a:ext uri="{FF2B5EF4-FFF2-40B4-BE49-F238E27FC236}">
                  <a16:creationId xmlns:a16="http://schemas.microsoft.com/office/drawing/2014/main" id="{2611A5DA-D90B-8C4F-9B5F-354046FFC796}"/>
                </a:ext>
              </a:extLst>
            </p:cNvPr>
            <p:cNvPicPr>
              <a:picLocks noChangeAspect="1"/>
            </p:cNvPicPr>
            <p:nvPr/>
          </p:nvPicPr>
          <p:blipFill rotWithShape="1">
            <a:blip r:embed="rId11"/>
            <a:srcRect r="64266" b="59697"/>
            <a:stretch/>
          </p:blipFill>
          <p:spPr>
            <a:xfrm>
              <a:off x="4670340" y="1683242"/>
              <a:ext cx="519835" cy="600564"/>
            </a:xfrm>
            <a:prstGeom prst="rect">
              <a:avLst/>
            </a:prstGeom>
          </p:spPr>
        </p:pic>
        <p:pic>
          <p:nvPicPr>
            <p:cNvPr id="95" name="図 94" descr="時計 が含まれている画像&#10;&#10;自動的に生成された説明">
              <a:extLst>
                <a:ext uri="{FF2B5EF4-FFF2-40B4-BE49-F238E27FC236}">
                  <a16:creationId xmlns:a16="http://schemas.microsoft.com/office/drawing/2014/main" id="{73ED4C86-4A14-A140-45F7-F9079015CAB2}"/>
                </a:ext>
              </a:extLst>
            </p:cNvPr>
            <p:cNvPicPr>
              <a:picLocks noChangeAspect="1"/>
            </p:cNvPicPr>
            <p:nvPr/>
          </p:nvPicPr>
          <p:blipFill rotWithShape="1">
            <a:blip r:embed="rId12"/>
            <a:srcRect r="59736" b="63537"/>
            <a:stretch/>
          </p:blipFill>
          <p:spPr>
            <a:xfrm>
              <a:off x="4235247" y="1859532"/>
              <a:ext cx="768465" cy="629885"/>
            </a:xfrm>
            <a:prstGeom prst="rect">
              <a:avLst/>
            </a:prstGeom>
          </p:spPr>
        </p:pic>
      </p:grpSp>
      <p:sp>
        <p:nvSpPr>
          <p:cNvPr id="98" name="テキスト ボックス 97">
            <a:extLst>
              <a:ext uri="{FF2B5EF4-FFF2-40B4-BE49-F238E27FC236}">
                <a16:creationId xmlns:a16="http://schemas.microsoft.com/office/drawing/2014/main" id="{6CEF70E3-798E-9E36-348D-388994D72D70}"/>
              </a:ext>
            </a:extLst>
          </p:cNvPr>
          <p:cNvSpPr txBox="1"/>
          <p:nvPr/>
        </p:nvSpPr>
        <p:spPr>
          <a:xfrm>
            <a:off x="5623203" y="4276497"/>
            <a:ext cx="1083091" cy="261610"/>
          </a:xfrm>
          <a:prstGeom prst="rect">
            <a:avLst/>
          </a:prstGeom>
          <a:noFill/>
        </p:spPr>
        <p:txBody>
          <a:bodyPr wrap="square" rtlCol="0">
            <a:spAutoFit/>
          </a:bodyPr>
          <a:lstStyle/>
          <a:p>
            <a:pPr algn="ctr"/>
            <a:r>
              <a:rPr lang="en-US" altLang="ja-JP" sz="1100" dirty="0">
                <a:solidFill>
                  <a:schemeClr val="tx1">
                    <a:lumMod val="65000"/>
                    <a:lumOff val="35000"/>
                  </a:schemeClr>
                </a:solidFill>
              </a:rPr>
              <a:t>knowledge</a:t>
            </a:r>
          </a:p>
        </p:txBody>
      </p:sp>
      <p:cxnSp>
        <p:nvCxnSpPr>
          <p:cNvPr id="99" name="直線矢印コネクタ 98">
            <a:extLst>
              <a:ext uri="{FF2B5EF4-FFF2-40B4-BE49-F238E27FC236}">
                <a16:creationId xmlns:a16="http://schemas.microsoft.com/office/drawing/2014/main" id="{D59AFA82-6A8D-9DED-BB66-5D90417E0BFE}"/>
              </a:ext>
            </a:extLst>
          </p:cNvPr>
          <p:cNvCxnSpPr>
            <a:cxnSpLocks/>
            <a:stCxn id="33" idx="3"/>
          </p:cNvCxnSpPr>
          <p:nvPr/>
        </p:nvCxnSpPr>
        <p:spPr>
          <a:xfrm>
            <a:off x="4035202" y="2422689"/>
            <a:ext cx="1667192" cy="1559809"/>
          </a:xfrm>
          <a:prstGeom prst="straightConnector1">
            <a:avLst/>
          </a:prstGeom>
          <a:ln w="38100">
            <a:tailEnd type="triangle"/>
          </a:ln>
          <a:effectLst/>
        </p:spPr>
        <p:style>
          <a:lnRef idx="2">
            <a:schemeClr val="accent1"/>
          </a:lnRef>
          <a:fillRef idx="0">
            <a:schemeClr val="accent1"/>
          </a:fillRef>
          <a:effectRef idx="1">
            <a:schemeClr val="accent1"/>
          </a:effectRef>
          <a:fontRef idx="minor">
            <a:schemeClr val="tx1"/>
          </a:fontRef>
        </p:style>
      </p:cxnSp>
      <p:cxnSp>
        <p:nvCxnSpPr>
          <p:cNvPr id="102" name="直線矢印コネクタ 101">
            <a:extLst>
              <a:ext uri="{FF2B5EF4-FFF2-40B4-BE49-F238E27FC236}">
                <a16:creationId xmlns:a16="http://schemas.microsoft.com/office/drawing/2014/main" id="{B9274C44-C985-19CC-7D03-B0FB478DE0BB}"/>
              </a:ext>
            </a:extLst>
          </p:cNvPr>
          <p:cNvCxnSpPr>
            <a:cxnSpLocks/>
          </p:cNvCxnSpPr>
          <p:nvPr/>
        </p:nvCxnSpPr>
        <p:spPr>
          <a:xfrm>
            <a:off x="4079100" y="3485162"/>
            <a:ext cx="1593287" cy="550497"/>
          </a:xfrm>
          <a:prstGeom prst="straightConnector1">
            <a:avLst/>
          </a:prstGeom>
          <a:ln w="38100">
            <a:tailEnd type="triangle"/>
          </a:ln>
          <a:effectLst/>
        </p:spPr>
        <p:style>
          <a:lnRef idx="2">
            <a:schemeClr val="accent1"/>
          </a:lnRef>
          <a:fillRef idx="0">
            <a:schemeClr val="accent1"/>
          </a:fillRef>
          <a:effectRef idx="1">
            <a:schemeClr val="accent1"/>
          </a:effectRef>
          <a:fontRef idx="minor">
            <a:schemeClr val="tx1"/>
          </a:fontRef>
        </p:style>
      </p:cxnSp>
      <p:sp>
        <p:nvSpPr>
          <p:cNvPr id="2" name="フッター プレースホルダー 3">
            <a:extLst>
              <a:ext uri="{FF2B5EF4-FFF2-40B4-BE49-F238E27FC236}">
                <a16:creationId xmlns:a16="http://schemas.microsoft.com/office/drawing/2014/main" id="{FB66E500-5B1E-FE85-6F6B-EF5CEE60B7AF}"/>
              </a:ext>
            </a:extLst>
          </p:cNvPr>
          <p:cNvSpPr>
            <a:spLocks noGrp="1"/>
          </p:cNvSpPr>
          <p:nvPr>
            <p:ph type="ftr" sz="quarter" idx="11"/>
          </p:nvPr>
        </p:nvSpPr>
        <p:spPr>
          <a:xfrm>
            <a:off x="8444093" y="6519334"/>
            <a:ext cx="3747911" cy="365125"/>
          </a:xfrm>
        </p:spPr>
        <p:txBody>
          <a:bodyPr/>
          <a:lstStyle/>
          <a:p>
            <a:r>
              <a:rPr lang="en-US" altLang="ja-JP" dirty="0"/>
              <a:t>Copyright (C) 2025 dbE.inc All Rights Reserved.</a:t>
            </a:r>
            <a:endParaRPr lang="ja-JP" altLang="en-US" dirty="0"/>
          </a:p>
        </p:txBody>
      </p:sp>
      <p:sp>
        <p:nvSpPr>
          <p:cNvPr id="4" name="スライド番号プレースホルダー 3">
            <a:extLst>
              <a:ext uri="{FF2B5EF4-FFF2-40B4-BE49-F238E27FC236}">
                <a16:creationId xmlns:a16="http://schemas.microsoft.com/office/drawing/2014/main" id="{8A310AB0-B3DA-DC51-E380-5279A136D8E9}"/>
              </a:ext>
            </a:extLst>
          </p:cNvPr>
          <p:cNvSpPr>
            <a:spLocks noGrp="1"/>
          </p:cNvSpPr>
          <p:nvPr>
            <p:ph type="sldNum" sz="quarter" idx="12"/>
          </p:nvPr>
        </p:nvSpPr>
        <p:spPr>
          <a:xfrm>
            <a:off x="5252699" y="6550754"/>
            <a:ext cx="1783644" cy="307247"/>
          </a:xfrm>
        </p:spPr>
        <p:txBody>
          <a:bodyPr/>
          <a:lstStyle/>
          <a:p>
            <a:fld id="{0AF7E18D-A281-EF4E-83EF-D7811667EA6C}" type="slidenum">
              <a:rPr kumimoji="1" lang="ja-JP" altLang="en-US" smtClean="0"/>
              <a:t>15</a:t>
            </a:fld>
            <a:endParaRPr kumimoji="1" lang="ja-JP" altLang="en-US"/>
          </a:p>
        </p:txBody>
      </p:sp>
    </p:spTree>
    <p:extLst>
      <p:ext uri="{BB962C8B-B14F-4D97-AF65-F5344CB8AC3E}">
        <p14:creationId xmlns:p14="http://schemas.microsoft.com/office/powerpoint/2010/main" val="18797625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AEACB8-B00C-DB03-F9EE-8FDD1A0A68DD}"/>
            </a:ext>
          </a:extLst>
        </p:cNvPr>
        <p:cNvGrpSpPr/>
        <p:nvPr/>
      </p:nvGrpSpPr>
      <p:grpSpPr>
        <a:xfrm>
          <a:off x="0" y="0"/>
          <a:ext cx="0" cy="0"/>
          <a:chOff x="0" y="0"/>
          <a:chExt cx="0" cy="0"/>
        </a:xfrm>
      </p:grpSpPr>
      <p:sp>
        <p:nvSpPr>
          <p:cNvPr id="1093" name="正方形/長方形 1092">
            <a:extLst>
              <a:ext uri="{FF2B5EF4-FFF2-40B4-BE49-F238E27FC236}">
                <a16:creationId xmlns:a16="http://schemas.microsoft.com/office/drawing/2014/main" id="{9785506D-107E-BF49-1333-E587DC93A79E}"/>
              </a:ext>
            </a:extLst>
          </p:cNvPr>
          <p:cNvSpPr/>
          <p:nvPr/>
        </p:nvSpPr>
        <p:spPr>
          <a:xfrm>
            <a:off x="3297374" y="2554023"/>
            <a:ext cx="3836584" cy="3632637"/>
          </a:xfrm>
          <a:prstGeom prst="rect">
            <a:avLst/>
          </a:prstGeom>
          <a:solidFill>
            <a:srgbClr val="DDEAF7"/>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kumimoji="1" lang="en-US" altLang="ja-JP" sz="1400" dirty="0">
              <a:solidFill>
                <a:srgbClr val="646464"/>
              </a:solidFill>
              <a:latin typeface="+mn-ea"/>
            </a:endParaRPr>
          </a:p>
        </p:txBody>
      </p:sp>
      <p:sp>
        <p:nvSpPr>
          <p:cNvPr id="1086" name="正方形/長方形 1085">
            <a:extLst>
              <a:ext uri="{FF2B5EF4-FFF2-40B4-BE49-F238E27FC236}">
                <a16:creationId xmlns:a16="http://schemas.microsoft.com/office/drawing/2014/main" id="{68404BF5-98C0-5C47-84D5-9A64B12DEE34}"/>
              </a:ext>
            </a:extLst>
          </p:cNvPr>
          <p:cNvSpPr/>
          <p:nvPr/>
        </p:nvSpPr>
        <p:spPr>
          <a:xfrm>
            <a:off x="1745943" y="937665"/>
            <a:ext cx="5388016" cy="1616358"/>
          </a:xfrm>
          <a:prstGeom prst="rect">
            <a:avLst/>
          </a:prstGeom>
          <a:solidFill>
            <a:srgbClr val="DDEAF7"/>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kumimoji="1" lang="en-US" altLang="ja-JP" sz="1400" dirty="0">
              <a:solidFill>
                <a:srgbClr val="646464"/>
              </a:solidFill>
              <a:latin typeface="+mn-ea"/>
            </a:endParaRPr>
          </a:p>
        </p:txBody>
      </p:sp>
      <p:sp>
        <p:nvSpPr>
          <p:cNvPr id="8" name="正方形/長方形 7">
            <a:extLst>
              <a:ext uri="{FF2B5EF4-FFF2-40B4-BE49-F238E27FC236}">
                <a16:creationId xmlns:a16="http://schemas.microsoft.com/office/drawing/2014/main" id="{9C07F7C8-9EC1-5847-4478-9FD4633788C9}"/>
              </a:ext>
            </a:extLst>
          </p:cNvPr>
          <p:cNvSpPr/>
          <p:nvPr/>
        </p:nvSpPr>
        <p:spPr>
          <a:xfrm>
            <a:off x="3305407" y="3071741"/>
            <a:ext cx="8667904" cy="3393996"/>
          </a:xfrm>
          <a:prstGeom prst="rect">
            <a:avLst/>
          </a:prstGeom>
          <a:solidFill>
            <a:srgbClr val="DDEAF7"/>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kumimoji="1" lang="en-US" altLang="ja-JP" sz="1400" dirty="0">
              <a:solidFill>
                <a:srgbClr val="646464"/>
              </a:solidFill>
              <a:latin typeface="+mn-ea"/>
            </a:endParaRPr>
          </a:p>
        </p:txBody>
      </p:sp>
      <p:sp>
        <p:nvSpPr>
          <p:cNvPr id="13" name="タイトル 12">
            <a:extLst>
              <a:ext uri="{FF2B5EF4-FFF2-40B4-BE49-F238E27FC236}">
                <a16:creationId xmlns:a16="http://schemas.microsoft.com/office/drawing/2014/main" id="{32541264-3168-87FF-4A63-49E767AA7DB3}"/>
              </a:ext>
            </a:extLst>
          </p:cNvPr>
          <p:cNvSpPr>
            <a:spLocks noGrp="1"/>
          </p:cNvSpPr>
          <p:nvPr>
            <p:ph type="title"/>
          </p:nvPr>
        </p:nvSpPr>
        <p:spPr/>
        <p:txBody>
          <a:bodyPr>
            <a:normAutofit fontScale="90000"/>
          </a:bodyPr>
          <a:lstStyle/>
          <a:p>
            <a:r>
              <a:rPr lang="en-US" altLang="ja-JP" dirty="0"/>
              <a:t>AI</a:t>
            </a:r>
            <a:r>
              <a:rPr lang="ja-JP" altLang="en-US" dirty="0"/>
              <a:t>エージェントシステム概念図</a:t>
            </a:r>
          </a:p>
        </p:txBody>
      </p:sp>
      <p:sp>
        <p:nvSpPr>
          <p:cNvPr id="1025" name="正方形/長方形 1024">
            <a:extLst>
              <a:ext uri="{FF2B5EF4-FFF2-40B4-BE49-F238E27FC236}">
                <a16:creationId xmlns:a16="http://schemas.microsoft.com/office/drawing/2014/main" id="{370A23B8-673F-4C9E-C021-1DFA6971C012}"/>
              </a:ext>
            </a:extLst>
          </p:cNvPr>
          <p:cNvSpPr/>
          <p:nvPr/>
        </p:nvSpPr>
        <p:spPr>
          <a:xfrm>
            <a:off x="7112240" y="72718"/>
            <a:ext cx="4899222" cy="638808"/>
          </a:xfrm>
          <a:prstGeom prst="rect">
            <a:avLst/>
          </a:prstGeom>
          <a:solidFill>
            <a:schemeClr val="bg1">
              <a:lumMod val="95000"/>
            </a:schemeClr>
          </a:solidFill>
          <a:ln w="9525"/>
        </p:spPr>
        <p:style>
          <a:lnRef idx="2">
            <a:schemeClr val="dk1"/>
          </a:lnRef>
          <a:fillRef idx="1">
            <a:schemeClr val="lt1"/>
          </a:fillRef>
          <a:effectRef idx="0">
            <a:schemeClr val="dk1"/>
          </a:effectRef>
          <a:fontRef idx="minor">
            <a:schemeClr val="dk1"/>
          </a:fontRef>
        </p:style>
        <p:txBody>
          <a:bodyPr rtlCol="0" anchor="t"/>
          <a:lstStyle/>
          <a:p>
            <a:r>
              <a:rPr lang="en-US" altLang="ja-JP" sz="1050" dirty="0"/>
              <a:t>Appendix</a:t>
            </a:r>
            <a:r>
              <a:rPr lang="ja-JP" altLang="en-US" sz="1050" dirty="0"/>
              <a:t>に下記項目の解説ページがあります。</a:t>
            </a:r>
            <a:endParaRPr lang="en-US" altLang="ja-JP" sz="1050" dirty="0"/>
          </a:p>
          <a:p>
            <a:r>
              <a:rPr kumimoji="1" lang="ja-JP" altLang="en-US" sz="1050" dirty="0">
                <a:solidFill>
                  <a:schemeClr val="dk1"/>
                </a:solidFill>
              </a:rPr>
              <a:t>・</a:t>
            </a:r>
            <a:r>
              <a:rPr kumimoji="1" lang="en-US" altLang="ja-JP" sz="1050" dirty="0">
                <a:solidFill>
                  <a:schemeClr val="dk1"/>
                </a:solidFill>
              </a:rPr>
              <a:t>AI</a:t>
            </a:r>
            <a:r>
              <a:rPr kumimoji="1" lang="ja-JP" altLang="en-US" sz="1050" dirty="0">
                <a:solidFill>
                  <a:schemeClr val="dk1"/>
                </a:solidFill>
              </a:rPr>
              <a:t>エージェントについて　・モデルプロバイダーについて</a:t>
            </a:r>
            <a:endParaRPr kumimoji="1" lang="en-US" altLang="ja-JP" sz="1050" dirty="0">
              <a:solidFill>
                <a:schemeClr val="dk1"/>
              </a:solidFill>
            </a:endParaRPr>
          </a:p>
          <a:p>
            <a:r>
              <a:rPr lang="ja-JP" altLang="en-US" sz="1050" dirty="0"/>
              <a:t>・</a:t>
            </a:r>
            <a:r>
              <a:rPr lang="en-US" altLang="ja-JP" sz="1050" dirty="0"/>
              <a:t>RAG</a:t>
            </a:r>
            <a:r>
              <a:rPr lang="ja-JP" altLang="en-US" sz="1050" dirty="0"/>
              <a:t>について</a:t>
            </a:r>
            <a:endParaRPr kumimoji="1" lang="en-US" altLang="ja-JP" sz="1050" dirty="0">
              <a:solidFill>
                <a:schemeClr val="dk1"/>
              </a:solidFill>
            </a:endParaRPr>
          </a:p>
        </p:txBody>
      </p:sp>
      <p:sp>
        <p:nvSpPr>
          <p:cNvPr id="124" name="フッター プレースホルダー 3">
            <a:extLst>
              <a:ext uri="{FF2B5EF4-FFF2-40B4-BE49-F238E27FC236}">
                <a16:creationId xmlns:a16="http://schemas.microsoft.com/office/drawing/2014/main" id="{34805847-0C61-4144-D8FD-9C8E6F7F8B5F}"/>
              </a:ext>
            </a:extLst>
          </p:cNvPr>
          <p:cNvSpPr>
            <a:spLocks noGrp="1"/>
          </p:cNvSpPr>
          <p:nvPr>
            <p:ph type="ftr" sz="quarter" idx="11"/>
          </p:nvPr>
        </p:nvSpPr>
        <p:spPr>
          <a:xfrm>
            <a:off x="8444093" y="6519334"/>
            <a:ext cx="3747911" cy="365125"/>
          </a:xfrm>
        </p:spPr>
        <p:txBody>
          <a:bodyPr/>
          <a:lstStyle/>
          <a:p>
            <a:r>
              <a:rPr lang="en-US" altLang="ja-JP" dirty="0"/>
              <a:t>Copyright (C) 2024 dbE.inc All Rights Reserved.</a:t>
            </a:r>
            <a:endParaRPr lang="ja-JP" altLang="en-US" dirty="0"/>
          </a:p>
        </p:txBody>
      </p:sp>
      <p:sp>
        <p:nvSpPr>
          <p:cNvPr id="5" name="正方形/長方形 4">
            <a:extLst>
              <a:ext uri="{FF2B5EF4-FFF2-40B4-BE49-F238E27FC236}">
                <a16:creationId xmlns:a16="http://schemas.microsoft.com/office/drawing/2014/main" id="{2C378E45-CC6A-B4F2-956E-332B5F4CEDD7}"/>
              </a:ext>
            </a:extLst>
          </p:cNvPr>
          <p:cNvSpPr/>
          <p:nvPr/>
        </p:nvSpPr>
        <p:spPr>
          <a:xfrm>
            <a:off x="7416529" y="908985"/>
            <a:ext cx="4504159" cy="1944888"/>
          </a:xfrm>
          <a:prstGeom prst="rect">
            <a:avLst/>
          </a:prstGeom>
          <a:solidFill>
            <a:srgbClr val="FFEFEF"/>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kumimoji="1" lang="en-US" altLang="ja-JP" sz="1400" dirty="0">
              <a:solidFill>
                <a:srgbClr val="646464"/>
              </a:solidFill>
              <a:latin typeface="+mn-ea"/>
            </a:endParaRPr>
          </a:p>
        </p:txBody>
      </p:sp>
      <p:pic>
        <p:nvPicPr>
          <p:cNvPr id="14" name="図 13" descr="アイコン&#10;&#10;自動的に生成された説明">
            <a:extLst>
              <a:ext uri="{FF2B5EF4-FFF2-40B4-BE49-F238E27FC236}">
                <a16:creationId xmlns:a16="http://schemas.microsoft.com/office/drawing/2014/main" id="{846DE41F-BF0E-7EB6-E709-0F8F03B60E5E}"/>
              </a:ext>
            </a:extLst>
          </p:cNvPr>
          <p:cNvPicPr>
            <a:picLocks noChangeAspect="1"/>
          </p:cNvPicPr>
          <p:nvPr/>
        </p:nvPicPr>
        <p:blipFill>
          <a:blip r:embed="rId3"/>
          <a:stretch>
            <a:fillRect/>
          </a:stretch>
        </p:blipFill>
        <p:spPr>
          <a:xfrm flipH="1">
            <a:off x="420994" y="1508694"/>
            <a:ext cx="1126875" cy="1066145"/>
          </a:xfrm>
          <a:prstGeom prst="rect">
            <a:avLst/>
          </a:prstGeom>
        </p:spPr>
      </p:pic>
      <p:grpSp>
        <p:nvGrpSpPr>
          <p:cNvPr id="1038" name="グループ化 1037">
            <a:extLst>
              <a:ext uri="{FF2B5EF4-FFF2-40B4-BE49-F238E27FC236}">
                <a16:creationId xmlns:a16="http://schemas.microsoft.com/office/drawing/2014/main" id="{7BF94366-607C-3006-1C77-3DDC2B457C19}"/>
              </a:ext>
            </a:extLst>
          </p:cNvPr>
          <p:cNvGrpSpPr/>
          <p:nvPr/>
        </p:nvGrpSpPr>
        <p:grpSpPr>
          <a:xfrm>
            <a:off x="761513" y="4746024"/>
            <a:ext cx="1109693" cy="1180156"/>
            <a:chOff x="419567" y="4394630"/>
            <a:chExt cx="1109693" cy="1180156"/>
          </a:xfrm>
        </p:grpSpPr>
        <p:pic>
          <p:nvPicPr>
            <p:cNvPr id="11" name="図 10" descr="アイコン が含まれている画像&#10;&#10;自動的に生成された説明">
              <a:extLst>
                <a:ext uri="{FF2B5EF4-FFF2-40B4-BE49-F238E27FC236}">
                  <a16:creationId xmlns:a16="http://schemas.microsoft.com/office/drawing/2014/main" id="{5891ABC9-A009-C1D0-DE0A-AB171ADDDFCA}"/>
                </a:ext>
              </a:extLst>
            </p:cNvPr>
            <p:cNvPicPr>
              <a:picLocks noChangeAspect="1"/>
            </p:cNvPicPr>
            <p:nvPr/>
          </p:nvPicPr>
          <p:blipFill>
            <a:blip r:embed="rId4"/>
            <a:stretch>
              <a:fillRect/>
            </a:stretch>
          </p:blipFill>
          <p:spPr>
            <a:xfrm>
              <a:off x="650811" y="4394630"/>
              <a:ext cx="647205" cy="804536"/>
            </a:xfrm>
            <a:prstGeom prst="rect">
              <a:avLst/>
            </a:prstGeom>
          </p:spPr>
        </p:pic>
        <p:sp>
          <p:nvSpPr>
            <p:cNvPr id="16" name="テキスト ボックス 15">
              <a:extLst>
                <a:ext uri="{FF2B5EF4-FFF2-40B4-BE49-F238E27FC236}">
                  <a16:creationId xmlns:a16="http://schemas.microsoft.com/office/drawing/2014/main" id="{688C2133-7CAF-5574-ADF2-F8ADDA945D14}"/>
                </a:ext>
              </a:extLst>
            </p:cNvPr>
            <p:cNvSpPr txBox="1"/>
            <p:nvPr/>
          </p:nvSpPr>
          <p:spPr>
            <a:xfrm>
              <a:off x="419567" y="5267009"/>
              <a:ext cx="1109693" cy="307777"/>
            </a:xfrm>
            <a:prstGeom prst="rect">
              <a:avLst/>
            </a:prstGeom>
            <a:noFill/>
          </p:spPr>
          <p:txBody>
            <a:bodyPr wrap="square" rtlCol="0">
              <a:spAutoFit/>
            </a:bodyPr>
            <a:lstStyle/>
            <a:p>
              <a:pPr algn="ctr"/>
              <a:r>
                <a:rPr kumimoji="1" lang="ja-JP" altLang="en-US" sz="1400" dirty="0">
                  <a:latin typeface="+mn-ea"/>
                </a:rPr>
                <a:t>関連資料</a:t>
              </a:r>
            </a:p>
          </p:txBody>
        </p:sp>
      </p:grpSp>
      <p:grpSp>
        <p:nvGrpSpPr>
          <p:cNvPr id="1065" name="グループ化 1064">
            <a:extLst>
              <a:ext uri="{FF2B5EF4-FFF2-40B4-BE49-F238E27FC236}">
                <a16:creationId xmlns:a16="http://schemas.microsoft.com/office/drawing/2014/main" id="{D0E62DF9-DAB6-6BE0-0D48-D4DB6AD14E03}"/>
              </a:ext>
            </a:extLst>
          </p:cNvPr>
          <p:cNvGrpSpPr/>
          <p:nvPr/>
        </p:nvGrpSpPr>
        <p:grpSpPr>
          <a:xfrm>
            <a:off x="5309676" y="4397616"/>
            <a:ext cx="2029555" cy="1551400"/>
            <a:chOff x="4458943" y="4172783"/>
            <a:chExt cx="2490339" cy="1578593"/>
          </a:xfrm>
        </p:grpSpPr>
        <p:sp>
          <p:nvSpPr>
            <p:cNvPr id="18" name="正方形/長方形 17">
              <a:extLst>
                <a:ext uri="{FF2B5EF4-FFF2-40B4-BE49-F238E27FC236}">
                  <a16:creationId xmlns:a16="http://schemas.microsoft.com/office/drawing/2014/main" id="{AC896DB3-2E57-7705-7BA5-B4D80B8A71B4}"/>
                </a:ext>
              </a:extLst>
            </p:cNvPr>
            <p:cNvSpPr/>
            <p:nvPr/>
          </p:nvSpPr>
          <p:spPr>
            <a:xfrm>
              <a:off x="4458943" y="4172783"/>
              <a:ext cx="2490339" cy="1578593"/>
            </a:xfrm>
            <a:prstGeom prst="rect">
              <a:avLst/>
            </a:prstGeom>
            <a:solidFill>
              <a:srgbClr val="FFDBAB"/>
            </a:solidFill>
            <a:ln>
              <a:solidFill>
                <a:srgbClr val="A85C00"/>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kumimoji="1" lang="en-US" altLang="ja-JP" sz="1200" dirty="0">
                  <a:solidFill>
                    <a:schemeClr val="tx1"/>
                  </a:solidFill>
                  <a:latin typeface="+mn-ea"/>
                </a:rPr>
                <a:t>Knowledge</a:t>
              </a:r>
              <a:r>
                <a:rPr kumimoji="1" lang="ja-JP" altLang="en-US" sz="1200" dirty="0">
                  <a:solidFill>
                    <a:schemeClr val="tx1"/>
                  </a:solidFill>
                  <a:latin typeface="+mn-ea"/>
                </a:rPr>
                <a:t>ベース</a:t>
              </a:r>
              <a:endParaRPr kumimoji="1" lang="en-US" altLang="ja-JP" sz="1200" dirty="0">
                <a:solidFill>
                  <a:schemeClr val="tx1"/>
                </a:solidFill>
                <a:latin typeface="+mn-ea"/>
              </a:endParaRPr>
            </a:p>
            <a:p>
              <a:pPr algn="ctr"/>
              <a:endParaRPr kumimoji="1" lang="en-US" altLang="ja-JP" sz="1200" dirty="0">
                <a:solidFill>
                  <a:schemeClr val="tx1"/>
                </a:solidFill>
                <a:latin typeface="+mn-ea"/>
              </a:endParaRPr>
            </a:p>
          </p:txBody>
        </p:sp>
        <p:grpSp>
          <p:nvGrpSpPr>
            <p:cNvPr id="26" name="グループ化 25">
              <a:extLst>
                <a:ext uri="{FF2B5EF4-FFF2-40B4-BE49-F238E27FC236}">
                  <a16:creationId xmlns:a16="http://schemas.microsoft.com/office/drawing/2014/main" id="{FE8F6AE3-BE72-DF1B-115C-AC10B8566F17}"/>
                </a:ext>
              </a:extLst>
            </p:cNvPr>
            <p:cNvGrpSpPr/>
            <p:nvPr/>
          </p:nvGrpSpPr>
          <p:grpSpPr>
            <a:xfrm>
              <a:off x="4823118" y="4530164"/>
              <a:ext cx="1769176" cy="1036319"/>
              <a:chOff x="6408862" y="5168029"/>
              <a:chExt cx="1769176" cy="1036319"/>
            </a:xfrm>
          </p:grpSpPr>
          <p:sp>
            <p:nvSpPr>
              <p:cNvPr id="28" name="四角形: 角を丸くする 27">
                <a:extLst>
                  <a:ext uri="{FF2B5EF4-FFF2-40B4-BE49-F238E27FC236}">
                    <a16:creationId xmlns:a16="http://schemas.microsoft.com/office/drawing/2014/main" id="{B2CD8CF4-0E5D-7FBD-50AA-1537C9D9C230}"/>
                  </a:ext>
                </a:extLst>
              </p:cNvPr>
              <p:cNvSpPr/>
              <p:nvPr/>
            </p:nvSpPr>
            <p:spPr>
              <a:xfrm>
                <a:off x="6408862" y="5168029"/>
                <a:ext cx="1769176" cy="1036319"/>
              </a:xfrm>
              <a:prstGeom prst="roundRect">
                <a:avLst/>
              </a:prstGeom>
              <a:solidFill>
                <a:srgbClr val="FFFAF3"/>
              </a:solidFill>
              <a:ln>
                <a:solidFill>
                  <a:srgbClr val="A85C00"/>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kumimoji="1" lang="en-US" altLang="ja-JP" sz="1400" dirty="0">
                    <a:solidFill>
                      <a:srgbClr val="646464"/>
                    </a:solidFill>
                    <a:latin typeface="+mn-ea"/>
                  </a:rPr>
                  <a:t>RAG</a:t>
                </a:r>
              </a:p>
              <a:p>
                <a:pPr algn="ctr"/>
                <a:endParaRPr kumimoji="1" lang="en-US" altLang="ja-JP" sz="1400" dirty="0">
                  <a:solidFill>
                    <a:srgbClr val="646464"/>
                  </a:solidFill>
                  <a:latin typeface="+mn-ea"/>
                </a:endParaRPr>
              </a:p>
              <a:p>
                <a:pPr algn="ctr"/>
                <a:endParaRPr kumimoji="1" lang="en-US" altLang="ja-JP" sz="1400" dirty="0">
                  <a:solidFill>
                    <a:srgbClr val="646464"/>
                  </a:solidFill>
                  <a:latin typeface="+mn-ea"/>
                </a:endParaRPr>
              </a:p>
            </p:txBody>
          </p:sp>
          <p:sp>
            <p:nvSpPr>
              <p:cNvPr id="29" name="四角形: 角を丸くする 28">
                <a:extLst>
                  <a:ext uri="{FF2B5EF4-FFF2-40B4-BE49-F238E27FC236}">
                    <a16:creationId xmlns:a16="http://schemas.microsoft.com/office/drawing/2014/main" id="{8DF5B6F0-BF27-2059-8AB7-BB799D19BF00}"/>
                  </a:ext>
                </a:extLst>
              </p:cNvPr>
              <p:cNvSpPr/>
              <p:nvPr/>
            </p:nvSpPr>
            <p:spPr>
              <a:xfrm>
                <a:off x="6739903" y="5554775"/>
                <a:ext cx="1107093" cy="507357"/>
              </a:xfrm>
              <a:prstGeom prst="roundRect">
                <a:avLst/>
              </a:prstGeom>
              <a:solidFill>
                <a:srgbClr val="FFDBAB"/>
              </a:solidFill>
              <a:ln>
                <a:solidFill>
                  <a:srgbClr val="A85C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rgbClr val="646464"/>
                    </a:solidFill>
                    <a:latin typeface="+mn-ea"/>
                  </a:rPr>
                  <a:t>DB</a:t>
                </a:r>
              </a:p>
            </p:txBody>
          </p:sp>
          <p:pic>
            <p:nvPicPr>
              <p:cNvPr id="31" name="グラフィックス 30" descr="データベース 単色塗りつぶし">
                <a:extLst>
                  <a:ext uri="{FF2B5EF4-FFF2-40B4-BE49-F238E27FC236}">
                    <a16:creationId xmlns:a16="http://schemas.microsoft.com/office/drawing/2014/main" id="{95C7CDBB-9659-767A-3102-D7AD9A0DA8C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486980" y="5554775"/>
                <a:ext cx="482400" cy="482400"/>
              </a:xfrm>
              <a:prstGeom prst="rect">
                <a:avLst/>
              </a:prstGeom>
            </p:spPr>
          </p:pic>
        </p:grpSp>
      </p:grpSp>
      <p:sp>
        <p:nvSpPr>
          <p:cNvPr id="56" name="正方形/長方形 55">
            <a:extLst>
              <a:ext uri="{FF2B5EF4-FFF2-40B4-BE49-F238E27FC236}">
                <a16:creationId xmlns:a16="http://schemas.microsoft.com/office/drawing/2014/main" id="{51CB9A9E-A70C-9F30-487C-633C01C1863D}"/>
              </a:ext>
            </a:extLst>
          </p:cNvPr>
          <p:cNvSpPr/>
          <p:nvPr/>
        </p:nvSpPr>
        <p:spPr>
          <a:xfrm>
            <a:off x="4073481" y="1014264"/>
            <a:ext cx="2809554" cy="2815717"/>
          </a:xfrm>
          <a:prstGeom prst="rect">
            <a:avLst/>
          </a:prstGeom>
          <a:solidFill>
            <a:srgbClr val="FFDBAB"/>
          </a:solidFill>
          <a:ln>
            <a:solidFill>
              <a:srgbClr val="A85C00"/>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kumimoji="1" lang="en-US" altLang="ja-JP" sz="1200" dirty="0">
                <a:solidFill>
                  <a:schemeClr val="tx1"/>
                </a:solidFill>
                <a:latin typeface="+mn-ea"/>
              </a:rPr>
              <a:t>AI</a:t>
            </a:r>
            <a:r>
              <a:rPr kumimoji="1" lang="ja-JP" altLang="en-US" sz="1200" dirty="0">
                <a:solidFill>
                  <a:schemeClr val="tx1"/>
                </a:solidFill>
                <a:latin typeface="+mn-ea"/>
              </a:rPr>
              <a:t>エージェントフレームワーク</a:t>
            </a:r>
            <a:endParaRPr kumimoji="1" lang="en-US" altLang="ja-JP" sz="1200" dirty="0">
              <a:solidFill>
                <a:schemeClr val="tx1"/>
              </a:solidFill>
              <a:latin typeface="+mn-ea"/>
            </a:endParaRPr>
          </a:p>
          <a:p>
            <a:pPr algn="ctr"/>
            <a:endParaRPr kumimoji="1" lang="en-US" altLang="ja-JP" sz="1200" dirty="0">
              <a:solidFill>
                <a:schemeClr val="tx1"/>
              </a:solidFill>
              <a:latin typeface="+mn-ea"/>
            </a:endParaRPr>
          </a:p>
        </p:txBody>
      </p:sp>
      <p:sp>
        <p:nvSpPr>
          <p:cNvPr id="60" name="四角形: 角を丸くする 59">
            <a:extLst>
              <a:ext uri="{FF2B5EF4-FFF2-40B4-BE49-F238E27FC236}">
                <a16:creationId xmlns:a16="http://schemas.microsoft.com/office/drawing/2014/main" id="{BB6615E2-CE83-3F3B-5E79-3A8A560F4AEB}"/>
              </a:ext>
            </a:extLst>
          </p:cNvPr>
          <p:cNvSpPr/>
          <p:nvPr/>
        </p:nvSpPr>
        <p:spPr>
          <a:xfrm>
            <a:off x="3666022" y="2990576"/>
            <a:ext cx="648456" cy="409591"/>
          </a:xfrm>
          <a:prstGeom prst="roundRect">
            <a:avLst/>
          </a:prstGeom>
          <a:solidFill>
            <a:srgbClr val="FFFAF3"/>
          </a:solidFill>
          <a:ln>
            <a:solidFill>
              <a:srgbClr val="A85C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rgbClr val="646464"/>
                </a:solidFill>
                <a:latin typeface="+mn-ea"/>
              </a:rPr>
              <a:t>API</a:t>
            </a:r>
          </a:p>
        </p:txBody>
      </p:sp>
      <p:grpSp>
        <p:nvGrpSpPr>
          <p:cNvPr id="1032" name="グループ化 1031">
            <a:extLst>
              <a:ext uri="{FF2B5EF4-FFF2-40B4-BE49-F238E27FC236}">
                <a16:creationId xmlns:a16="http://schemas.microsoft.com/office/drawing/2014/main" id="{729E284B-EC99-89CE-1159-B6DE09A99E1E}"/>
              </a:ext>
            </a:extLst>
          </p:cNvPr>
          <p:cNvGrpSpPr/>
          <p:nvPr/>
        </p:nvGrpSpPr>
        <p:grpSpPr>
          <a:xfrm>
            <a:off x="4471801" y="1555898"/>
            <a:ext cx="2012915" cy="572474"/>
            <a:chOff x="4709349" y="1690915"/>
            <a:chExt cx="2012915" cy="572474"/>
          </a:xfrm>
        </p:grpSpPr>
        <p:sp>
          <p:nvSpPr>
            <p:cNvPr id="57" name="四角形: 角を丸くする 56">
              <a:extLst>
                <a:ext uri="{FF2B5EF4-FFF2-40B4-BE49-F238E27FC236}">
                  <a16:creationId xmlns:a16="http://schemas.microsoft.com/office/drawing/2014/main" id="{1DE195AA-DCB1-6CA7-9E61-83966F3EFE59}"/>
                </a:ext>
              </a:extLst>
            </p:cNvPr>
            <p:cNvSpPr/>
            <p:nvPr/>
          </p:nvSpPr>
          <p:spPr>
            <a:xfrm>
              <a:off x="4965217" y="1690915"/>
              <a:ext cx="1757047" cy="572474"/>
            </a:xfrm>
            <a:prstGeom prst="roundRect">
              <a:avLst/>
            </a:prstGeom>
            <a:solidFill>
              <a:srgbClr val="FFFAF3"/>
            </a:solidFill>
            <a:ln>
              <a:solidFill>
                <a:srgbClr val="A85C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200" dirty="0">
                  <a:solidFill>
                    <a:schemeClr val="tx1"/>
                  </a:solidFill>
                  <a:latin typeface="+mn-ea"/>
                </a:rPr>
                <a:t>エージェント</a:t>
              </a:r>
              <a:endParaRPr kumimoji="1" lang="en-US" altLang="ja-JP" sz="1200" dirty="0">
                <a:solidFill>
                  <a:schemeClr val="tx1"/>
                </a:solidFill>
                <a:latin typeface="+mn-ea"/>
              </a:endParaRPr>
            </a:p>
          </p:txBody>
        </p:sp>
        <p:pic>
          <p:nvPicPr>
            <p:cNvPr id="61" name="図 60" descr="アイコン&#10;&#10;自動的に生成された説明">
              <a:extLst>
                <a:ext uri="{FF2B5EF4-FFF2-40B4-BE49-F238E27FC236}">
                  <a16:creationId xmlns:a16="http://schemas.microsoft.com/office/drawing/2014/main" id="{5F92898E-92D3-3274-C27E-6D0594FA9B00}"/>
                </a:ext>
              </a:extLst>
            </p:cNvPr>
            <p:cNvPicPr>
              <a:picLocks noChangeAspect="1"/>
            </p:cNvPicPr>
            <p:nvPr/>
          </p:nvPicPr>
          <p:blipFill>
            <a:blip r:embed="rId7"/>
            <a:srcRect l="24619" t="54203" r="20425"/>
            <a:stretch/>
          </p:blipFill>
          <p:spPr>
            <a:xfrm>
              <a:off x="4709349" y="1715588"/>
              <a:ext cx="592956" cy="482400"/>
            </a:xfrm>
            <a:prstGeom prst="rect">
              <a:avLst/>
            </a:prstGeom>
          </p:spPr>
        </p:pic>
      </p:grpSp>
      <p:sp>
        <p:nvSpPr>
          <p:cNvPr id="63" name="テキスト ボックス 62">
            <a:extLst>
              <a:ext uri="{FF2B5EF4-FFF2-40B4-BE49-F238E27FC236}">
                <a16:creationId xmlns:a16="http://schemas.microsoft.com/office/drawing/2014/main" id="{58390E0A-32F2-FF0A-8B52-77327F94A5C0}"/>
              </a:ext>
            </a:extLst>
          </p:cNvPr>
          <p:cNvSpPr txBox="1"/>
          <p:nvPr/>
        </p:nvSpPr>
        <p:spPr>
          <a:xfrm>
            <a:off x="9616244" y="930329"/>
            <a:ext cx="2270782" cy="346641"/>
          </a:xfrm>
          <a:prstGeom prst="rect">
            <a:avLst/>
          </a:prstGeom>
          <a:noFill/>
        </p:spPr>
        <p:txBody>
          <a:bodyPr wrap="square" rtlCol="0">
            <a:spAutoFit/>
          </a:bodyPr>
          <a:lstStyle/>
          <a:p>
            <a:pPr algn="r"/>
            <a:r>
              <a:rPr kumimoji="1" lang="en-US" altLang="ja-JP" sz="1600" b="1" dirty="0">
                <a:solidFill>
                  <a:srgbClr val="FF6464"/>
                </a:solidFill>
              </a:rPr>
              <a:t>Public AI (secure)</a:t>
            </a:r>
            <a:endParaRPr kumimoji="1" lang="ja-JP" altLang="en-US" sz="1600" b="1" dirty="0">
              <a:solidFill>
                <a:srgbClr val="FF6464"/>
              </a:solidFill>
            </a:endParaRPr>
          </a:p>
        </p:txBody>
      </p:sp>
      <p:grpSp>
        <p:nvGrpSpPr>
          <p:cNvPr id="1092" name="グループ化 1091">
            <a:extLst>
              <a:ext uri="{FF2B5EF4-FFF2-40B4-BE49-F238E27FC236}">
                <a16:creationId xmlns:a16="http://schemas.microsoft.com/office/drawing/2014/main" id="{55C79B9E-D358-D785-AF5A-ACAC2D119905}"/>
              </a:ext>
            </a:extLst>
          </p:cNvPr>
          <p:cNvGrpSpPr/>
          <p:nvPr/>
        </p:nvGrpSpPr>
        <p:grpSpPr>
          <a:xfrm>
            <a:off x="7896776" y="3420880"/>
            <a:ext cx="3682999" cy="1335601"/>
            <a:chOff x="7896776" y="2832830"/>
            <a:chExt cx="3682999" cy="1335601"/>
          </a:xfrm>
        </p:grpSpPr>
        <p:sp>
          <p:nvSpPr>
            <p:cNvPr id="10" name="正方形/長方形 9">
              <a:extLst>
                <a:ext uri="{FF2B5EF4-FFF2-40B4-BE49-F238E27FC236}">
                  <a16:creationId xmlns:a16="http://schemas.microsoft.com/office/drawing/2014/main" id="{1BCCC7B4-71CF-2A80-9F79-D47DC3259B0A}"/>
                </a:ext>
              </a:extLst>
            </p:cNvPr>
            <p:cNvSpPr/>
            <p:nvPr/>
          </p:nvSpPr>
          <p:spPr>
            <a:xfrm>
              <a:off x="7896776" y="2832830"/>
              <a:ext cx="3682999" cy="1335601"/>
            </a:xfrm>
            <a:prstGeom prst="rect">
              <a:avLst/>
            </a:prstGeom>
            <a:solidFill>
              <a:srgbClr val="FFDBAB"/>
            </a:solidFill>
            <a:ln>
              <a:solidFill>
                <a:srgbClr val="A85C00"/>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kumimoji="1" lang="ja-JP" altLang="en-US" sz="1200" dirty="0">
                  <a:solidFill>
                    <a:schemeClr val="tx1"/>
                  </a:solidFill>
                  <a:latin typeface="+mn-ea"/>
                </a:rPr>
                <a:t>モデルプロバイダー</a:t>
              </a:r>
              <a:r>
                <a:rPr kumimoji="1" lang="en-US" altLang="ja-JP" sz="1200" dirty="0">
                  <a:solidFill>
                    <a:schemeClr val="tx1"/>
                  </a:solidFill>
                  <a:latin typeface="+mn-ea"/>
                </a:rPr>
                <a:t>(Local)</a:t>
              </a:r>
            </a:p>
          </p:txBody>
        </p:sp>
        <p:grpSp>
          <p:nvGrpSpPr>
            <p:cNvPr id="1062" name="グループ化 1061">
              <a:extLst>
                <a:ext uri="{FF2B5EF4-FFF2-40B4-BE49-F238E27FC236}">
                  <a16:creationId xmlns:a16="http://schemas.microsoft.com/office/drawing/2014/main" id="{29A48EE1-FE2C-7A85-1D0A-B58B84FD0298}"/>
                </a:ext>
              </a:extLst>
            </p:cNvPr>
            <p:cNvGrpSpPr/>
            <p:nvPr/>
          </p:nvGrpSpPr>
          <p:grpSpPr>
            <a:xfrm>
              <a:off x="8719605" y="3144259"/>
              <a:ext cx="2049694" cy="909006"/>
              <a:chOff x="8203121" y="3263219"/>
              <a:chExt cx="2438517" cy="1121599"/>
            </a:xfrm>
          </p:grpSpPr>
          <p:sp>
            <p:nvSpPr>
              <p:cNvPr id="17" name="四角形: 角を丸くする 16">
                <a:extLst>
                  <a:ext uri="{FF2B5EF4-FFF2-40B4-BE49-F238E27FC236}">
                    <a16:creationId xmlns:a16="http://schemas.microsoft.com/office/drawing/2014/main" id="{2B02F94C-7BB5-A3BA-3A07-0C9AC3A445F0}"/>
                  </a:ext>
                </a:extLst>
              </p:cNvPr>
              <p:cNvSpPr/>
              <p:nvPr/>
            </p:nvSpPr>
            <p:spPr>
              <a:xfrm>
                <a:off x="8203121" y="3263219"/>
                <a:ext cx="2438517" cy="1121599"/>
              </a:xfrm>
              <a:prstGeom prst="roundRect">
                <a:avLst/>
              </a:prstGeom>
              <a:solidFill>
                <a:srgbClr val="FFFAF3"/>
              </a:solidFill>
              <a:ln>
                <a:solidFill>
                  <a:srgbClr val="A85C00"/>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kumimoji="1" lang="en-US" altLang="ja-JP" sz="1200" dirty="0" err="1">
                    <a:solidFill>
                      <a:srgbClr val="646464"/>
                    </a:solidFill>
                    <a:latin typeface="+mn-ea"/>
                  </a:rPr>
                  <a:t>Ollama</a:t>
                </a:r>
                <a:endParaRPr kumimoji="1" lang="en-US" altLang="ja-JP" sz="1200" dirty="0">
                  <a:solidFill>
                    <a:srgbClr val="646464"/>
                  </a:solidFill>
                  <a:latin typeface="+mn-ea"/>
                </a:endParaRPr>
              </a:p>
              <a:p>
                <a:pPr algn="ctr"/>
                <a:endParaRPr kumimoji="1" lang="en-US" altLang="ja-JP" sz="1200" dirty="0">
                  <a:solidFill>
                    <a:srgbClr val="646464"/>
                  </a:solidFill>
                  <a:latin typeface="+mn-ea"/>
                </a:endParaRPr>
              </a:p>
            </p:txBody>
          </p:sp>
          <p:pic>
            <p:nvPicPr>
              <p:cNvPr id="74" name="グラフィックス 73">
                <a:extLst>
                  <a:ext uri="{FF2B5EF4-FFF2-40B4-BE49-F238E27FC236}">
                    <a16:creationId xmlns:a16="http://schemas.microsoft.com/office/drawing/2014/main" id="{F0DAFD45-D72F-200B-DC02-93C63525B66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401324" y="3655183"/>
                <a:ext cx="340782" cy="450508"/>
              </a:xfrm>
              <a:prstGeom prst="rect">
                <a:avLst/>
              </a:prstGeom>
            </p:spPr>
          </p:pic>
          <p:sp>
            <p:nvSpPr>
              <p:cNvPr id="75" name="四角形: 角を丸くする 74">
                <a:extLst>
                  <a:ext uri="{FF2B5EF4-FFF2-40B4-BE49-F238E27FC236}">
                    <a16:creationId xmlns:a16="http://schemas.microsoft.com/office/drawing/2014/main" id="{60C5872A-A5B8-B1C8-B943-262E8136356F}"/>
                  </a:ext>
                </a:extLst>
              </p:cNvPr>
              <p:cNvSpPr/>
              <p:nvPr/>
            </p:nvSpPr>
            <p:spPr>
              <a:xfrm>
                <a:off x="8888097" y="3704214"/>
                <a:ext cx="1611409" cy="497480"/>
              </a:xfrm>
              <a:prstGeom prst="roundRect">
                <a:avLst/>
              </a:prstGeom>
              <a:solidFill>
                <a:srgbClr val="FFFAF3"/>
              </a:solidFill>
              <a:ln>
                <a:solidFill>
                  <a:srgbClr val="A85C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solidFill>
                      <a:srgbClr val="646464"/>
                    </a:solidFill>
                    <a:latin typeface="+mn-ea"/>
                  </a:rPr>
                  <a:t>LLM</a:t>
                </a:r>
                <a:r>
                  <a:rPr kumimoji="1" lang="ja-JP" altLang="en-US" sz="1200" dirty="0">
                    <a:solidFill>
                      <a:srgbClr val="646464"/>
                    </a:solidFill>
                    <a:latin typeface="+mn-ea"/>
                  </a:rPr>
                  <a:t>：</a:t>
                </a:r>
                <a:endParaRPr kumimoji="1" lang="en-US" altLang="ja-JP" sz="1200" dirty="0">
                  <a:solidFill>
                    <a:srgbClr val="646464"/>
                  </a:solidFill>
                  <a:latin typeface="+mn-ea"/>
                </a:endParaRPr>
              </a:p>
              <a:p>
                <a:pPr algn="ctr"/>
                <a:r>
                  <a:rPr kumimoji="1" lang="en-US" altLang="ja-JP" sz="1200" dirty="0">
                    <a:solidFill>
                      <a:srgbClr val="646464"/>
                    </a:solidFill>
                    <a:latin typeface="+mn-ea"/>
                  </a:rPr>
                  <a:t>Llama3</a:t>
                </a:r>
                <a:r>
                  <a:rPr kumimoji="1" lang="ja-JP" altLang="en-US" sz="1200" dirty="0">
                    <a:solidFill>
                      <a:srgbClr val="646464"/>
                    </a:solidFill>
                    <a:latin typeface="+mn-ea"/>
                  </a:rPr>
                  <a:t>系</a:t>
                </a:r>
                <a:endParaRPr kumimoji="1" lang="en-US" altLang="ja-JP" sz="1200" dirty="0">
                  <a:solidFill>
                    <a:srgbClr val="646464"/>
                  </a:solidFill>
                  <a:latin typeface="+mn-ea"/>
                </a:endParaRPr>
              </a:p>
            </p:txBody>
          </p:sp>
          <p:pic>
            <p:nvPicPr>
              <p:cNvPr id="76" name="図 75">
                <a:extLst>
                  <a:ext uri="{FF2B5EF4-FFF2-40B4-BE49-F238E27FC236}">
                    <a16:creationId xmlns:a16="http://schemas.microsoft.com/office/drawing/2014/main" id="{4339E373-753E-AB7D-4B83-D0987BDEACD3}"/>
                  </a:ext>
                </a:extLst>
              </p:cNvPr>
              <p:cNvPicPr>
                <a:picLocks noChangeAspect="1"/>
              </p:cNvPicPr>
              <p:nvPr/>
            </p:nvPicPr>
            <p:blipFill>
              <a:blip r:embed="rId10">
                <a:clrChange>
                  <a:clrFrom>
                    <a:srgbClr val="FDFDFE"/>
                  </a:clrFrom>
                  <a:clrTo>
                    <a:srgbClr val="FDFDFE">
                      <a:alpha val="0"/>
                    </a:srgbClr>
                  </a:clrTo>
                </a:clrChange>
              </a:blip>
              <a:stretch>
                <a:fillRect/>
              </a:stretch>
            </p:blipFill>
            <p:spPr>
              <a:xfrm>
                <a:off x="8917144" y="3832863"/>
                <a:ext cx="317792" cy="231832"/>
              </a:xfrm>
              <a:prstGeom prst="rect">
                <a:avLst/>
              </a:prstGeom>
            </p:spPr>
          </p:pic>
        </p:grpSp>
      </p:grpSp>
      <p:sp>
        <p:nvSpPr>
          <p:cNvPr id="126" name="テキスト ボックス 125">
            <a:extLst>
              <a:ext uri="{FF2B5EF4-FFF2-40B4-BE49-F238E27FC236}">
                <a16:creationId xmlns:a16="http://schemas.microsoft.com/office/drawing/2014/main" id="{0AFC8E03-3957-1A55-B563-D665B27DD896}"/>
              </a:ext>
            </a:extLst>
          </p:cNvPr>
          <p:cNvSpPr txBox="1"/>
          <p:nvPr/>
        </p:nvSpPr>
        <p:spPr>
          <a:xfrm>
            <a:off x="4885631" y="2292268"/>
            <a:ext cx="479423" cy="253916"/>
          </a:xfrm>
          <a:prstGeom prst="rect">
            <a:avLst/>
          </a:prstGeom>
          <a:noFill/>
        </p:spPr>
        <p:txBody>
          <a:bodyPr wrap="square">
            <a:spAutoFit/>
          </a:bodyPr>
          <a:lstStyle/>
          <a:p>
            <a:pPr algn="ctr"/>
            <a:r>
              <a:rPr kumimoji="1" lang="ja-JP" altLang="en-US" sz="1050" b="1" dirty="0">
                <a:solidFill>
                  <a:schemeClr val="tx1">
                    <a:lumMod val="75000"/>
                    <a:lumOff val="25000"/>
                  </a:schemeClr>
                </a:solidFill>
                <a:latin typeface="+mn-ea"/>
              </a:rPr>
              <a:t>活用</a:t>
            </a:r>
            <a:endParaRPr kumimoji="1" lang="en-US" altLang="ja-JP" sz="1200" b="1" dirty="0">
              <a:solidFill>
                <a:schemeClr val="tx1">
                  <a:lumMod val="75000"/>
                  <a:lumOff val="25000"/>
                </a:schemeClr>
              </a:solidFill>
              <a:latin typeface="+mn-ea"/>
            </a:endParaRPr>
          </a:p>
        </p:txBody>
      </p:sp>
      <p:cxnSp>
        <p:nvCxnSpPr>
          <p:cNvPr id="1033" name="直線矢印コネクタ 1032">
            <a:extLst>
              <a:ext uri="{FF2B5EF4-FFF2-40B4-BE49-F238E27FC236}">
                <a16:creationId xmlns:a16="http://schemas.microsoft.com/office/drawing/2014/main" id="{14DA7E52-2D78-4D88-F120-07C2A0EEBE0C}"/>
              </a:ext>
            </a:extLst>
          </p:cNvPr>
          <p:cNvCxnSpPr>
            <a:cxnSpLocks/>
          </p:cNvCxnSpPr>
          <p:nvPr/>
        </p:nvCxnSpPr>
        <p:spPr>
          <a:xfrm>
            <a:off x="1614082" y="1830738"/>
            <a:ext cx="2890885" cy="0"/>
          </a:xfrm>
          <a:prstGeom prst="straightConnector1">
            <a:avLst/>
          </a:prstGeom>
          <a:noFill/>
          <a:ln w="38100" cap="flat" cmpd="sng" algn="ctr">
            <a:solidFill>
              <a:schemeClr val="accent1"/>
            </a:solidFill>
            <a:prstDash val="solid"/>
            <a:miter lim="800000"/>
            <a:headEnd type="triangle"/>
            <a:tailEnd type="triangle"/>
          </a:ln>
          <a:effectLst/>
        </p:spPr>
      </p:cxnSp>
      <p:grpSp>
        <p:nvGrpSpPr>
          <p:cNvPr id="1078" name="グループ化 1077">
            <a:extLst>
              <a:ext uri="{FF2B5EF4-FFF2-40B4-BE49-F238E27FC236}">
                <a16:creationId xmlns:a16="http://schemas.microsoft.com/office/drawing/2014/main" id="{73567769-0E45-9B3F-AB6E-C00CEE9DCC3A}"/>
              </a:ext>
            </a:extLst>
          </p:cNvPr>
          <p:cNvGrpSpPr/>
          <p:nvPr/>
        </p:nvGrpSpPr>
        <p:grpSpPr>
          <a:xfrm>
            <a:off x="1906835" y="1003372"/>
            <a:ext cx="1808979" cy="1219893"/>
            <a:chOff x="1999076" y="1015781"/>
            <a:chExt cx="1808979" cy="1219893"/>
          </a:xfrm>
        </p:grpSpPr>
        <p:sp>
          <p:nvSpPr>
            <p:cNvPr id="62" name="四角形: 角を丸くする 121">
              <a:extLst>
                <a:ext uri="{FF2B5EF4-FFF2-40B4-BE49-F238E27FC236}">
                  <a16:creationId xmlns:a16="http://schemas.microsoft.com/office/drawing/2014/main" id="{F1C94A36-4F50-D722-6A05-8CEF42492660}"/>
                </a:ext>
              </a:extLst>
            </p:cNvPr>
            <p:cNvSpPr/>
            <p:nvPr/>
          </p:nvSpPr>
          <p:spPr>
            <a:xfrm>
              <a:off x="1999076" y="1015781"/>
              <a:ext cx="1808979" cy="1219893"/>
            </a:xfrm>
            <a:prstGeom prst="rect">
              <a:avLst/>
            </a:prstGeom>
            <a:solidFill>
              <a:srgbClr val="FFDBAB"/>
            </a:solidFill>
            <a:ln>
              <a:solidFill>
                <a:srgbClr val="A85C00"/>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kumimoji="1" lang="ja-JP" altLang="en-US" sz="1200" dirty="0">
                  <a:solidFill>
                    <a:schemeClr val="tx1"/>
                  </a:solidFill>
                  <a:latin typeface="+mn-ea"/>
                </a:rPr>
                <a:t>ユーザ</a:t>
              </a:r>
              <a:endParaRPr kumimoji="1" lang="en-US" altLang="ja-JP" sz="1200" dirty="0">
                <a:solidFill>
                  <a:schemeClr val="tx1"/>
                </a:solidFill>
                <a:latin typeface="+mn-ea"/>
              </a:endParaRPr>
            </a:p>
            <a:p>
              <a:pPr algn="ctr"/>
              <a:r>
                <a:rPr kumimoji="1" lang="ja-JP" altLang="en-US" sz="1200" dirty="0">
                  <a:solidFill>
                    <a:schemeClr val="tx1"/>
                  </a:solidFill>
                  <a:latin typeface="+mn-ea"/>
                </a:rPr>
                <a:t>インターフェース</a:t>
              </a:r>
              <a:endParaRPr kumimoji="1" lang="en-US" altLang="ja-JP" sz="1600" dirty="0">
                <a:solidFill>
                  <a:schemeClr val="tx1"/>
                </a:solidFill>
                <a:latin typeface="+mn-ea"/>
              </a:endParaRPr>
            </a:p>
          </p:txBody>
        </p:sp>
        <p:grpSp>
          <p:nvGrpSpPr>
            <p:cNvPr id="1039" name="グループ化 1038">
              <a:extLst>
                <a:ext uri="{FF2B5EF4-FFF2-40B4-BE49-F238E27FC236}">
                  <a16:creationId xmlns:a16="http://schemas.microsoft.com/office/drawing/2014/main" id="{C40110B3-7292-32D8-C90B-2241CEF9991F}"/>
                </a:ext>
              </a:extLst>
            </p:cNvPr>
            <p:cNvGrpSpPr/>
            <p:nvPr/>
          </p:nvGrpSpPr>
          <p:grpSpPr>
            <a:xfrm>
              <a:off x="2255226" y="1540481"/>
              <a:ext cx="1287583" cy="556607"/>
              <a:chOff x="2286727" y="1565536"/>
              <a:chExt cx="1630260" cy="556607"/>
            </a:xfrm>
          </p:grpSpPr>
          <p:sp>
            <p:nvSpPr>
              <p:cNvPr id="93" name="四角形: 角を丸くする 37">
                <a:extLst>
                  <a:ext uri="{FF2B5EF4-FFF2-40B4-BE49-F238E27FC236}">
                    <a16:creationId xmlns:a16="http://schemas.microsoft.com/office/drawing/2014/main" id="{7DBA8FDE-8616-BB55-5E11-FD75710FC9A4}"/>
                  </a:ext>
                </a:extLst>
              </p:cNvPr>
              <p:cNvSpPr/>
              <p:nvPr/>
            </p:nvSpPr>
            <p:spPr>
              <a:xfrm>
                <a:off x="2286727" y="1565536"/>
                <a:ext cx="1630260" cy="556607"/>
              </a:xfrm>
              <a:prstGeom prst="roundRect">
                <a:avLst/>
              </a:prstGeom>
              <a:solidFill>
                <a:srgbClr val="FFFAF3"/>
              </a:solidFill>
              <a:ln>
                <a:solidFill>
                  <a:srgbClr val="A85C00"/>
                </a:solidFill>
              </a:ln>
            </p:spPr>
            <p:style>
              <a:lnRef idx="2">
                <a:schemeClr val="accent1">
                  <a:shade val="15000"/>
                </a:schemeClr>
              </a:lnRef>
              <a:fillRef idx="1">
                <a:schemeClr val="accent1"/>
              </a:fillRef>
              <a:effectRef idx="0">
                <a:schemeClr val="accent1"/>
              </a:effectRef>
              <a:fontRef idx="minor">
                <a:schemeClr val="lt1"/>
              </a:fontRef>
            </p:style>
            <p:txBody>
              <a:bodyPr lIns="36000" tIns="36000" rIns="36000" rtlCol="0" anchor="ctr"/>
              <a:lstStyle/>
              <a:p>
                <a:pPr algn="ctr"/>
                <a:r>
                  <a:rPr lang="ja-JP" altLang="en-US" sz="1200" dirty="0">
                    <a:solidFill>
                      <a:schemeClr val="tx1"/>
                    </a:solidFill>
                    <a:latin typeface="+mn-ea"/>
                  </a:rPr>
                  <a:t>　</a:t>
                </a:r>
                <a:r>
                  <a:rPr kumimoji="1" lang="ja-JP" altLang="en-US" sz="1200" dirty="0">
                    <a:solidFill>
                      <a:schemeClr val="tx1"/>
                    </a:solidFill>
                    <a:latin typeface="+mn-ea"/>
                  </a:rPr>
                  <a:t>チャット</a:t>
                </a:r>
                <a:endParaRPr kumimoji="1" lang="en-US" altLang="ja-JP" sz="1200" dirty="0">
                  <a:solidFill>
                    <a:schemeClr val="tx1"/>
                  </a:solidFill>
                  <a:latin typeface="+mn-ea"/>
                </a:endParaRPr>
              </a:p>
              <a:p>
                <a:pPr algn="ctr"/>
                <a:r>
                  <a:rPr kumimoji="1" lang="ja-JP" altLang="en-US" sz="1200" dirty="0">
                    <a:solidFill>
                      <a:schemeClr val="tx1"/>
                    </a:solidFill>
                    <a:latin typeface="+mn-ea"/>
                  </a:rPr>
                  <a:t>　</a:t>
                </a:r>
                <a:r>
                  <a:rPr kumimoji="1" lang="en-US" altLang="ja-JP" sz="1200" dirty="0">
                    <a:solidFill>
                      <a:schemeClr val="tx1"/>
                    </a:solidFill>
                    <a:latin typeface="+mn-ea"/>
                  </a:rPr>
                  <a:t>(web)</a:t>
                </a:r>
              </a:p>
            </p:txBody>
          </p:sp>
          <p:pic>
            <p:nvPicPr>
              <p:cNvPr id="94" name="グラフィックス 93" descr="チャットの吹き出し 単色塗りつぶし">
                <a:extLst>
                  <a:ext uri="{FF2B5EF4-FFF2-40B4-BE49-F238E27FC236}">
                    <a16:creationId xmlns:a16="http://schemas.microsoft.com/office/drawing/2014/main" id="{39FEFFF4-C7CA-E236-5BCC-A176547F62AE}"/>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340019" y="1657411"/>
                <a:ext cx="451293" cy="396764"/>
              </a:xfrm>
              <a:prstGeom prst="rect">
                <a:avLst/>
              </a:prstGeom>
            </p:spPr>
          </p:pic>
        </p:grpSp>
      </p:grpSp>
      <p:cxnSp>
        <p:nvCxnSpPr>
          <p:cNvPr id="1040" name="直線矢印コネクタ 1039">
            <a:extLst>
              <a:ext uri="{FF2B5EF4-FFF2-40B4-BE49-F238E27FC236}">
                <a16:creationId xmlns:a16="http://schemas.microsoft.com/office/drawing/2014/main" id="{F7CE9E59-36A3-C1FC-B324-24058270DFDA}"/>
              </a:ext>
            </a:extLst>
          </p:cNvPr>
          <p:cNvCxnSpPr>
            <a:cxnSpLocks/>
            <a:endCxn id="60" idx="1"/>
          </p:cNvCxnSpPr>
          <p:nvPr/>
        </p:nvCxnSpPr>
        <p:spPr>
          <a:xfrm>
            <a:off x="2695934" y="3195372"/>
            <a:ext cx="970088" cy="0"/>
          </a:xfrm>
          <a:prstGeom prst="straightConnector1">
            <a:avLst/>
          </a:prstGeom>
          <a:noFill/>
          <a:ln w="38100" cap="flat" cmpd="sng" algn="ctr">
            <a:solidFill>
              <a:schemeClr val="accent1"/>
            </a:solidFill>
            <a:prstDash val="solid"/>
            <a:miter lim="800000"/>
            <a:headEnd type="none"/>
            <a:tailEnd type="triangle"/>
          </a:ln>
          <a:effectLst/>
        </p:spPr>
      </p:cxnSp>
      <p:cxnSp>
        <p:nvCxnSpPr>
          <p:cNvPr id="1043" name="直線矢印コネクタ 1042">
            <a:extLst>
              <a:ext uri="{FF2B5EF4-FFF2-40B4-BE49-F238E27FC236}">
                <a16:creationId xmlns:a16="http://schemas.microsoft.com/office/drawing/2014/main" id="{C1D00A47-D39E-BFFB-CB79-6BBE69F4CCA1}"/>
              </a:ext>
            </a:extLst>
          </p:cNvPr>
          <p:cNvCxnSpPr>
            <a:cxnSpLocks/>
          </p:cNvCxnSpPr>
          <p:nvPr/>
        </p:nvCxnSpPr>
        <p:spPr>
          <a:xfrm flipH="1" flipV="1">
            <a:off x="1321868" y="2740176"/>
            <a:ext cx="647205" cy="448593"/>
          </a:xfrm>
          <a:prstGeom prst="straightConnector1">
            <a:avLst/>
          </a:prstGeom>
          <a:noFill/>
          <a:ln w="38100" cap="flat" cmpd="sng" algn="ctr">
            <a:solidFill>
              <a:schemeClr val="accent1"/>
            </a:solidFill>
            <a:prstDash val="solid"/>
            <a:miter lim="800000"/>
            <a:headEnd type="none"/>
            <a:tailEnd type="triangle"/>
          </a:ln>
          <a:effectLst/>
        </p:spPr>
      </p:cxnSp>
      <p:cxnSp>
        <p:nvCxnSpPr>
          <p:cNvPr id="1046" name="直線矢印コネクタ 1045">
            <a:extLst>
              <a:ext uri="{FF2B5EF4-FFF2-40B4-BE49-F238E27FC236}">
                <a16:creationId xmlns:a16="http://schemas.microsoft.com/office/drawing/2014/main" id="{917DC189-04A2-5895-1CF8-406860711485}"/>
              </a:ext>
            </a:extLst>
          </p:cNvPr>
          <p:cNvCxnSpPr>
            <a:cxnSpLocks/>
          </p:cNvCxnSpPr>
          <p:nvPr/>
        </p:nvCxnSpPr>
        <p:spPr>
          <a:xfrm flipV="1">
            <a:off x="5396960" y="2135393"/>
            <a:ext cx="0" cy="570607"/>
          </a:xfrm>
          <a:prstGeom prst="straightConnector1">
            <a:avLst/>
          </a:prstGeom>
          <a:noFill/>
          <a:ln w="38100" cap="flat" cmpd="sng" algn="ctr">
            <a:solidFill>
              <a:schemeClr val="accent1"/>
            </a:solidFill>
            <a:prstDash val="solid"/>
            <a:miter lim="800000"/>
            <a:headEnd type="triangle"/>
            <a:tailEnd type="triangle"/>
          </a:ln>
          <a:effectLst/>
        </p:spPr>
      </p:cxnSp>
      <p:grpSp>
        <p:nvGrpSpPr>
          <p:cNvPr id="1074" name="グループ化 1073">
            <a:extLst>
              <a:ext uri="{FF2B5EF4-FFF2-40B4-BE49-F238E27FC236}">
                <a16:creationId xmlns:a16="http://schemas.microsoft.com/office/drawing/2014/main" id="{5AC1ABCB-D939-413F-1FF2-F926B41F891D}"/>
              </a:ext>
            </a:extLst>
          </p:cNvPr>
          <p:cNvGrpSpPr/>
          <p:nvPr/>
        </p:nvGrpSpPr>
        <p:grpSpPr>
          <a:xfrm>
            <a:off x="7896775" y="1280134"/>
            <a:ext cx="3683000" cy="1072917"/>
            <a:chOff x="7932738" y="1219202"/>
            <a:chExt cx="3683000" cy="1072917"/>
          </a:xfrm>
        </p:grpSpPr>
        <p:sp>
          <p:nvSpPr>
            <p:cNvPr id="54" name="正方形/長方形 53">
              <a:extLst>
                <a:ext uri="{FF2B5EF4-FFF2-40B4-BE49-F238E27FC236}">
                  <a16:creationId xmlns:a16="http://schemas.microsoft.com/office/drawing/2014/main" id="{0E7DAFF0-18CD-D2F0-07AA-0EC937BCB03E}"/>
                </a:ext>
              </a:extLst>
            </p:cNvPr>
            <p:cNvSpPr/>
            <p:nvPr/>
          </p:nvSpPr>
          <p:spPr>
            <a:xfrm>
              <a:off x="7932738" y="1219202"/>
              <a:ext cx="3683000" cy="1072917"/>
            </a:xfrm>
            <a:prstGeom prst="rect">
              <a:avLst/>
            </a:prstGeom>
            <a:solidFill>
              <a:srgbClr val="FFDBAB"/>
            </a:solidFill>
            <a:ln>
              <a:solidFill>
                <a:srgbClr val="A85C00"/>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kumimoji="1" lang="ja-JP" altLang="en-US" sz="1200">
                  <a:solidFill>
                    <a:schemeClr val="tx1"/>
                  </a:solidFill>
                  <a:latin typeface="+mn-ea"/>
                </a:rPr>
                <a:t>モデルプロバイダー</a:t>
              </a:r>
              <a:r>
                <a:rPr kumimoji="1" lang="en-US" altLang="ja-JP" sz="1200" dirty="0">
                  <a:solidFill>
                    <a:schemeClr val="tx1"/>
                  </a:solidFill>
                  <a:latin typeface="+mn-ea"/>
                </a:rPr>
                <a:t>(Public)</a:t>
              </a:r>
            </a:p>
          </p:txBody>
        </p:sp>
        <p:grpSp>
          <p:nvGrpSpPr>
            <p:cNvPr id="1036" name="グループ化 1035">
              <a:extLst>
                <a:ext uri="{FF2B5EF4-FFF2-40B4-BE49-F238E27FC236}">
                  <a16:creationId xmlns:a16="http://schemas.microsoft.com/office/drawing/2014/main" id="{B08A8F0F-CBBC-0A66-0B42-98D022B40090}"/>
                </a:ext>
              </a:extLst>
            </p:cNvPr>
            <p:cNvGrpSpPr/>
            <p:nvPr/>
          </p:nvGrpSpPr>
          <p:grpSpPr>
            <a:xfrm>
              <a:off x="8066213" y="1583336"/>
              <a:ext cx="1065970" cy="505920"/>
              <a:chOff x="8692474" y="1565843"/>
              <a:chExt cx="1597286" cy="804776"/>
            </a:xfrm>
          </p:grpSpPr>
          <p:sp>
            <p:nvSpPr>
              <p:cNvPr id="78" name="四角形: 角を丸くする 77">
                <a:extLst>
                  <a:ext uri="{FF2B5EF4-FFF2-40B4-BE49-F238E27FC236}">
                    <a16:creationId xmlns:a16="http://schemas.microsoft.com/office/drawing/2014/main" id="{792881B0-18A6-1845-9347-CFECD0B3D116}"/>
                  </a:ext>
                </a:extLst>
              </p:cNvPr>
              <p:cNvSpPr/>
              <p:nvPr/>
            </p:nvSpPr>
            <p:spPr>
              <a:xfrm>
                <a:off x="8692474" y="1565843"/>
                <a:ext cx="1597286" cy="804776"/>
              </a:xfrm>
              <a:prstGeom prst="roundRect">
                <a:avLst/>
              </a:prstGeom>
              <a:solidFill>
                <a:srgbClr val="FFFAF3"/>
              </a:solidFill>
              <a:ln>
                <a:solidFill>
                  <a:srgbClr val="A85C00"/>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kumimoji="1" lang="en-US" altLang="ja-JP" sz="1200" dirty="0">
                    <a:solidFill>
                      <a:schemeClr val="tx1"/>
                    </a:solidFill>
                    <a:latin typeface="+mn-ea"/>
                  </a:rPr>
                  <a:t>Google</a:t>
                </a:r>
              </a:p>
            </p:txBody>
          </p:sp>
          <p:pic>
            <p:nvPicPr>
              <p:cNvPr id="1035" name="Picture 2" descr="Gemini (チャットボット) - Wikipedia">
                <a:extLst>
                  <a:ext uri="{FF2B5EF4-FFF2-40B4-BE49-F238E27FC236}">
                    <a16:creationId xmlns:a16="http://schemas.microsoft.com/office/drawing/2014/main" id="{E61B6398-54C2-DC2E-40CD-CF728E8F385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077788" y="1930238"/>
                <a:ext cx="829223" cy="306813"/>
              </a:xfrm>
              <a:prstGeom prst="rect">
                <a:avLst/>
              </a:prstGeom>
              <a:noFill/>
              <a:extLst>
                <a:ext uri="{909E8E84-426E-40DD-AFC4-6F175D3DCCD1}">
                  <a14:hiddenFill xmlns:a14="http://schemas.microsoft.com/office/drawing/2010/main">
                    <a:solidFill>
                      <a:srgbClr val="FFFFFF"/>
                    </a:solidFill>
                  </a14:hiddenFill>
                </a:ext>
              </a:extLst>
            </p:spPr>
          </p:pic>
        </p:grpSp>
        <p:sp>
          <p:nvSpPr>
            <p:cNvPr id="1055" name="四角形: 角を丸くする 1054">
              <a:extLst>
                <a:ext uri="{FF2B5EF4-FFF2-40B4-BE49-F238E27FC236}">
                  <a16:creationId xmlns:a16="http://schemas.microsoft.com/office/drawing/2014/main" id="{B0CDECE3-F5F6-0B98-B429-9BE6D9B9F30C}"/>
                </a:ext>
              </a:extLst>
            </p:cNvPr>
            <p:cNvSpPr/>
            <p:nvPr/>
          </p:nvSpPr>
          <p:spPr>
            <a:xfrm>
              <a:off x="9241064" y="1579245"/>
              <a:ext cx="1065970" cy="505920"/>
            </a:xfrm>
            <a:prstGeom prst="roundRect">
              <a:avLst/>
            </a:prstGeom>
            <a:solidFill>
              <a:srgbClr val="FFFAF3"/>
            </a:solidFill>
            <a:ln>
              <a:solidFill>
                <a:srgbClr val="A85C00"/>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kumimoji="1" lang="en-US" altLang="ja-JP" sz="800" dirty="0">
                  <a:solidFill>
                    <a:schemeClr val="tx1"/>
                  </a:solidFill>
                  <a:latin typeface="+mn-ea"/>
                </a:rPr>
                <a:t>Amazon </a:t>
              </a:r>
              <a:r>
                <a:rPr lang="en-US" altLang="ja-JP" sz="800" dirty="0">
                  <a:solidFill>
                    <a:schemeClr val="tx1"/>
                  </a:solidFill>
                  <a:latin typeface="+mn-ea"/>
                </a:rPr>
                <a:t>bedrock</a:t>
              </a:r>
              <a:endParaRPr kumimoji="1" lang="en-US" altLang="ja-JP" sz="800" dirty="0">
                <a:solidFill>
                  <a:schemeClr val="tx1"/>
                </a:solidFill>
                <a:latin typeface="+mn-ea"/>
              </a:endParaRPr>
            </a:p>
          </p:txBody>
        </p:sp>
        <p:sp>
          <p:nvSpPr>
            <p:cNvPr id="1058" name="四角形: 角を丸くする 1057">
              <a:extLst>
                <a:ext uri="{FF2B5EF4-FFF2-40B4-BE49-F238E27FC236}">
                  <a16:creationId xmlns:a16="http://schemas.microsoft.com/office/drawing/2014/main" id="{B0BCF73D-62CF-3046-FE12-AB99100E157C}"/>
                </a:ext>
              </a:extLst>
            </p:cNvPr>
            <p:cNvSpPr/>
            <p:nvPr/>
          </p:nvSpPr>
          <p:spPr>
            <a:xfrm>
              <a:off x="10417144" y="1591168"/>
              <a:ext cx="1065970" cy="505920"/>
            </a:xfrm>
            <a:prstGeom prst="roundRect">
              <a:avLst/>
            </a:prstGeom>
            <a:solidFill>
              <a:srgbClr val="FFFAF3"/>
            </a:solidFill>
            <a:ln>
              <a:solidFill>
                <a:srgbClr val="A85C00"/>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kumimoji="1" lang="en-US" altLang="ja-JP" sz="1200" dirty="0">
                  <a:solidFill>
                    <a:schemeClr val="tx1"/>
                  </a:solidFill>
                  <a:latin typeface="+mn-ea"/>
                </a:rPr>
                <a:t>Azure</a:t>
              </a:r>
            </a:p>
          </p:txBody>
        </p:sp>
        <p:pic>
          <p:nvPicPr>
            <p:cNvPr id="1060" name="Picture 6" descr="Chat GPT4 よりも優れた機能が無料？話題のclaudeがiosアプリの提供も開始">
              <a:extLst>
                <a:ext uri="{FF2B5EF4-FFF2-40B4-BE49-F238E27FC236}">
                  <a16:creationId xmlns:a16="http://schemas.microsoft.com/office/drawing/2014/main" id="{CCA0641B-8178-60FC-6132-76ECC4B706D8}"/>
                </a:ext>
              </a:extLst>
            </p:cNvPr>
            <p:cNvPicPr>
              <a:picLocks noChangeAspect="1" noChangeArrowheads="1"/>
            </p:cNvPicPr>
            <p:nvPr/>
          </p:nvPicPr>
          <p:blipFill rotWithShape="1">
            <a:blip r:embed="rId14">
              <a:clrChange>
                <a:clrFrom>
                  <a:srgbClr val="EFEDE5"/>
                </a:clrFrom>
                <a:clrTo>
                  <a:srgbClr val="EFEDE5">
                    <a:alpha val="0"/>
                  </a:srgbClr>
                </a:clrTo>
              </a:clrChange>
              <a:extLst>
                <a:ext uri="{28A0092B-C50C-407E-A947-70E740481C1C}">
                  <a14:useLocalDpi xmlns:a14="http://schemas.microsoft.com/office/drawing/2010/main" val="0"/>
                </a:ext>
              </a:extLst>
            </a:blip>
            <a:srcRect l="12307" t="29880" r="12975" b="32131"/>
            <a:stretch/>
          </p:blipFill>
          <p:spPr bwMode="auto">
            <a:xfrm>
              <a:off x="9367834" y="1810766"/>
              <a:ext cx="840896" cy="218354"/>
            </a:xfrm>
            <a:prstGeom prst="rect">
              <a:avLst/>
            </a:prstGeom>
            <a:noFill/>
            <a:extLst>
              <a:ext uri="{909E8E84-426E-40DD-AFC4-6F175D3DCCD1}">
                <a14:hiddenFill xmlns:a14="http://schemas.microsoft.com/office/drawing/2010/main">
                  <a:solidFill>
                    <a:srgbClr val="FFFFFF"/>
                  </a:solidFill>
                </a14:hiddenFill>
              </a:ext>
            </a:extLst>
          </p:spPr>
        </p:pic>
        <p:pic>
          <p:nvPicPr>
            <p:cNvPr id="1061" name="図 1060" descr="図形&#10;&#10;中程度の精度で自動的に生成された説明">
              <a:extLst>
                <a:ext uri="{FF2B5EF4-FFF2-40B4-BE49-F238E27FC236}">
                  <a16:creationId xmlns:a16="http://schemas.microsoft.com/office/drawing/2014/main" id="{8DBF482A-6BB1-B756-8968-CB5EA5A72466}"/>
                </a:ext>
              </a:extLst>
            </p:cNvPr>
            <p:cNvPicPr>
              <a:picLocks noChangeAspect="1"/>
            </p:cNvPicPr>
            <p:nvPr/>
          </p:nvPicPr>
          <p:blipFill>
            <a:blip r:embed="rId15"/>
            <a:stretch>
              <a:fillRect/>
            </a:stretch>
          </p:blipFill>
          <p:spPr>
            <a:xfrm>
              <a:off x="10552921" y="1832928"/>
              <a:ext cx="721779" cy="196192"/>
            </a:xfrm>
            <a:prstGeom prst="rect">
              <a:avLst/>
            </a:prstGeom>
          </p:spPr>
        </p:pic>
      </p:grpSp>
      <p:grpSp>
        <p:nvGrpSpPr>
          <p:cNvPr id="1082" name="グループ化 1081">
            <a:extLst>
              <a:ext uri="{FF2B5EF4-FFF2-40B4-BE49-F238E27FC236}">
                <a16:creationId xmlns:a16="http://schemas.microsoft.com/office/drawing/2014/main" id="{17FDE662-3138-A860-2A82-EF2CAE443896}"/>
              </a:ext>
            </a:extLst>
          </p:cNvPr>
          <p:cNvGrpSpPr/>
          <p:nvPr/>
        </p:nvGrpSpPr>
        <p:grpSpPr>
          <a:xfrm>
            <a:off x="3305407" y="4746024"/>
            <a:ext cx="1710798" cy="1012914"/>
            <a:chOff x="2959307" y="4764555"/>
            <a:chExt cx="1545660" cy="781065"/>
          </a:xfrm>
        </p:grpSpPr>
        <p:sp>
          <p:nvSpPr>
            <p:cNvPr id="22" name="四角形: 角を丸くする 21">
              <a:extLst>
                <a:ext uri="{FF2B5EF4-FFF2-40B4-BE49-F238E27FC236}">
                  <a16:creationId xmlns:a16="http://schemas.microsoft.com/office/drawing/2014/main" id="{2D0C869A-77F8-E176-3C6F-8B3BFAC53568}"/>
                </a:ext>
              </a:extLst>
            </p:cNvPr>
            <p:cNvSpPr/>
            <p:nvPr/>
          </p:nvSpPr>
          <p:spPr>
            <a:xfrm>
              <a:off x="3246774" y="4764555"/>
              <a:ext cx="1258193" cy="781065"/>
            </a:xfrm>
            <a:prstGeom prst="roundRect">
              <a:avLst>
                <a:gd name="adj" fmla="val 7366"/>
              </a:avLst>
            </a:prstGeom>
            <a:solidFill>
              <a:srgbClr val="FFFAF3"/>
            </a:solidFill>
            <a:ln>
              <a:solidFill>
                <a:srgbClr val="A85C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200" dirty="0">
                  <a:solidFill>
                    <a:schemeClr val="tx1"/>
                  </a:solidFill>
                  <a:latin typeface="+mn-ea"/>
                </a:rPr>
                <a:t>ファイル</a:t>
              </a:r>
              <a:endParaRPr kumimoji="1" lang="en-US" altLang="ja-JP" sz="1200" dirty="0">
                <a:solidFill>
                  <a:schemeClr val="tx1"/>
                </a:solidFill>
                <a:latin typeface="+mn-ea"/>
              </a:endParaRPr>
            </a:p>
            <a:p>
              <a:pPr algn="ctr"/>
              <a:r>
                <a:rPr kumimoji="1" lang="ja-JP" altLang="en-US" sz="1200" dirty="0">
                  <a:solidFill>
                    <a:schemeClr val="tx1"/>
                  </a:solidFill>
                  <a:latin typeface="+mn-ea"/>
                </a:rPr>
                <a:t>ストレージ</a:t>
              </a:r>
              <a:endParaRPr kumimoji="1" lang="en-US" altLang="ja-JP" sz="1200" dirty="0">
                <a:solidFill>
                  <a:schemeClr val="tx1"/>
                </a:solidFill>
                <a:latin typeface="+mn-ea"/>
              </a:endParaRPr>
            </a:p>
          </p:txBody>
        </p:sp>
        <p:pic>
          <p:nvPicPr>
            <p:cNvPr id="1076" name="グラフィックス 1075" descr="フォルダー 単色塗りつぶし">
              <a:extLst>
                <a:ext uri="{FF2B5EF4-FFF2-40B4-BE49-F238E27FC236}">
                  <a16:creationId xmlns:a16="http://schemas.microsoft.com/office/drawing/2014/main" id="{0CEAEBC0-7698-A6EE-E187-2E69F4B404DA}"/>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2959307" y="4937291"/>
              <a:ext cx="482400" cy="482400"/>
            </a:xfrm>
            <a:prstGeom prst="rect">
              <a:avLst/>
            </a:prstGeom>
          </p:spPr>
        </p:pic>
      </p:grpSp>
      <p:cxnSp>
        <p:nvCxnSpPr>
          <p:cNvPr id="1083" name="直線矢印コネクタ 1082">
            <a:extLst>
              <a:ext uri="{FF2B5EF4-FFF2-40B4-BE49-F238E27FC236}">
                <a16:creationId xmlns:a16="http://schemas.microsoft.com/office/drawing/2014/main" id="{2B79143F-BBBF-3C01-BF18-0B424B89F401}"/>
              </a:ext>
            </a:extLst>
          </p:cNvPr>
          <p:cNvCxnSpPr>
            <a:cxnSpLocks/>
            <a:endCxn id="1076" idx="1"/>
          </p:cNvCxnSpPr>
          <p:nvPr/>
        </p:nvCxnSpPr>
        <p:spPr>
          <a:xfrm>
            <a:off x="1799726" y="5282831"/>
            <a:ext cx="1505681" cy="0"/>
          </a:xfrm>
          <a:prstGeom prst="straightConnector1">
            <a:avLst/>
          </a:prstGeom>
          <a:noFill/>
          <a:ln w="38100" cap="flat" cmpd="sng" algn="ctr">
            <a:solidFill>
              <a:schemeClr val="accent1"/>
            </a:solidFill>
            <a:prstDash val="solid"/>
            <a:miter lim="800000"/>
            <a:headEnd type="none"/>
            <a:tailEnd type="triangle"/>
          </a:ln>
          <a:effectLst/>
        </p:spPr>
      </p:cxnSp>
      <p:sp>
        <p:nvSpPr>
          <p:cNvPr id="1085" name="テキスト ボックス 1084">
            <a:extLst>
              <a:ext uri="{FF2B5EF4-FFF2-40B4-BE49-F238E27FC236}">
                <a16:creationId xmlns:a16="http://schemas.microsoft.com/office/drawing/2014/main" id="{751B01E3-B711-2CE7-8C50-FFA016D7ECBC}"/>
              </a:ext>
            </a:extLst>
          </p:cNvPr>
          <p:cNvSpPr txBox="1"/>
          <p:nvPr/>
        </p:nvSpPr>
        <p:spPr>
          <a:xfrm>
            <a:off x="1912553" y="4975482"/>
            <a:ext cx="1258193" cy="276999"/>
          </a:xfrm>
          <a:prstGeom prst="rect">
            <a:avLst/>
          </a:prstGeom>
          <a:noFill/>
        </p:spPr>
        <p:txBody>
          <a:bodyPr wrap="square">
            <a:spAutoFit/>
          </a:bodyPr>
          <a:lstStyle/>
          <a:p>
            <a:pPr algn="ctr"/>
            <a:r>
              <a:rPr kumimoji="1" lang="ja-JP" altLang="en-US" sz="1200" b="1" dirty="0">
                <a:solidFill>
                  <a:schemeClr val="tx1">
                    <a:lumMod val="75000"/>
                    <a:lumOff val="25000"/>
                  </a:schemeClr>
                </a:solidFill>
                <a:latin typeface="+mn-ea"/>
              </a:rPr>
              <a:t>アップロード</a:t>
            </a:r>
            <a:endParaRPr kumimoji="1" lang="en-US" altLang="ja-JP" sz="1200" b="1" dirty="0">
              <a:solidFill>
                <a:schemeClr val="tx1">
                  <a:lumMod val="75000"/>
                  <a:lumOff val="25000"/>
                </a:schemeClr>
              </a:solidFill>
              <a:latin typeface="+mn-ea"/>
            </a:endParaRPr>
          </a:p>
        </p:txBody>
      </p:sp>
      <p:grpSp>
        <p:nvGrpSpPr>
          <p:cNvPr id="97" name="グループ化 96">
            <a:extLst>
              <a:ext uri="{FF2B5EF4-FFF2-40B4-BE49-F238E27FC236}">
                <a16:creationId xmlns:a16="http://schemas.microsoft.com/office/drawing/2014/main" id="{05B23C38-C47C-C10B-8D7B-AB76940603DB}"/>
              </a:ext>
            </a:extLst>
          </p:cNvPr>
          <p:cNvGrpSpPr/>
          <p:nvPr/>
        </p:nvGrpSpPr>
        <p:grpSpPr>
          <a:xfrm>
            <a:off x="1906835" y="2808019"/>
            <a:ext cx="1137394" cy="1036317"/>
            <a:chOff x="2127391" y="2527233"/>
            <a:chExt cx="1137394" cy="1036317"/>
          </a:xfrm>
        </p:grpSpPr>
        <p:sp>
          <p:nvSpPr>
            <p:cNvPr id="98" name="正方形/長方形 97">
              <a:extLst>
                <a:ext uri="{FF2B5EF4-FFF2-40B4-BE49-F238E27FC236}">
                  <a16:creationId xmlns:a16="http://schemas.microsoft.com/office/drawing/2014/main" id="{6654A77A-84E0-0D97-0E3A-10CC1CF8F00E}"/>
                </a:ext>
              </a:extLst>
            </p:cNvPr>
            <p:cNvSpPr/>
            <p:nvPr/>
          </p:nvSpPr>
          <p:spPr>
            <a:xfrm>
              <a:off x="2127391" y="2527233"/>
              <a:ext cx="1137394" cy="1036317"/>
            </a:xfrm>
            <a:prstGeom prst="rect">
              <a:avLst/>
            </a:prstGeom>
            <a:solidFill>
              <a:srgbClr val="FEFFD7"/>
            </a:solidFill>
            <a:ln>
              <a:solidFill>
                <a:srgbClr val="A4A404"/>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kumimoji="1" lang="ja-JP" altLang="en-US" sz="1400" dirty="0">
                  <a:solidFill>
                    <a:schemeClr val="tx1"/>
                  </a:solidFill>
                  <a:latin typeface="+mn-ea"/>
                </a:rPr>
                <a:t>外部</a:t>
              </a:r>
              <a:r>
                <a:rPr kumimoji="1" lang="en-US" altLang="ja-JP" sz="1400" dirty="0">
                  <a:solidFill>
                    <a:schemeClr val="tx1"/>
                  </a:solidFill>
                  <a:latin typeface="+mn-ea"/>
                </a:rPr>
                <a:t>SNS</a:t>
              </a:r>
            </a:p>
            <a:p>
              <a:pPr algn="ctr"/>
              <a:endParaRPr kumimoji="1" lang="en-US" altLang="ja-JP" sz="1400" dirty="0">
                <a:solidFill>
                  <a:schemeClr val="tx1"/>
                </a:solidFill>
                <a:latin typeface="+mn-ea"/>
              </a:endParaRPr>
            </a:p>
          </p:txBody>
        </p:sp>
        <p:pic>
          <p:nvPicPr>
            <p:cNvPr id="99" name="Picture 2">
              <a:extLst>
                <a:ext uri="{FF2B5EF4-FFF2-40B4-BE49-F238E27FC236}">
                  <a16:creationId xmlns:a16="http://schemas.microsoft.com/office/drawing/2014/main" id="{58E40450-CD80-720F-E618-B152DFBF8386}"/>
                </a:ext>
              </a:extLst>
            </p:cNvPr>
            <p:cNvPicPr>
              <a:picLocks noChangeAspect="1" noChangeArrowheads="1"/>
            </p:cNvPicPr>
            <p:nvPr/>
          </p:nvPicPr>
          <p:blipFill>
            <a:blip r:embed="rId1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274784" y="2891464"/>
              <a:ext cx="312044" cy="290616"/>
            </a:xfrm>
            <a:prstGeom prst="rect">
              <a:avLst/>
            </a:prstGeom>
            <a:noFill/>
            <a:extLst>
              <a:ext uri="{909E8E84-426E-40DD-AFC4-6F175D3DCCD1}">
                <a14:hiddenFill xmlns:a14="http://schemas.microsoft.com/office/drawing/2010/main">
                  <a:solidFill>
                    <a:srgbClr val="FFFFFF"/>
                  </a:solidFill>
                </a14:hiddenFill>
              </a:ext>
            </a:extLst>
          </p:spPr>
        </p:pic>
        <p:pic>
          <p:nvPicPr>
            <p:cNvPr id="100" name="図 99">
              <a:extLst>
                <a:ext uri="{FF2B5EF4-FFF2-40B4-BE49-F238E27FC236}">
                  <a16:creationId xmlns:a16="http://schemas.microsoft.com/office/drawing/2014/main" id="{2E11748A-BECD-8962-5752-D799C0D1BD77}"/>
                </a:ext>
              </a:extLst>
            </p:cNvPr>
            <p:cNvPicPr>
              <a:picLocks noChangeAspect="1"/>
            </p:cNvPicPr>
            <p:nvPr/>
          </p:nvPicPr>
          <p:blipFill>
            <a:blip r:embed="rId19">
              <a:clrChange>
                <a:clrFrom>
                  <a:srgbClr val="FFFFFF"/>
                </a:clrFrom>
                <a:clrTo>
                  <a:srgbClr val="FFFFFF">
                    <a:alpha val="0"/>
                  </a:srgbClr>
                </a:clrTo>
              </a:clrChange>
            </a:blip>
            <a:srcRect l="3125" t="33054" r="69905" b="37225"/>
            <a:stretch/>
          </p:blipFill>
          <p:spPr>
            <a:xfrm>
              <a:off x="2156762" y="3135647"/>
              <a:ext cx="970088" cy="337593"/>
            </a:xfrm>
            <a:prstGeom prst="rect">
              <a:avLst/>
            </a:prstGeom>
          </p:spPr>
        </p:pic>
      </p:grpSp>
      <p:cxnSp>
        <p:nvCxnSpPr>
          <p:cNvPr id="1095" name="直線矢印コネクタ 1094">
            <a:extLst>
              <a:ext uri="{FF2B5EF4-FFF2-40B4-BE49-F238E27FC236}">
                <a16:creationId xmlns:a16="http://schemas.microsoft.com/office/drawing/2014/main" id="{1E7336FB-9A13-B568-D919-0FE04D6489E2}"/>
              </a:ext>
            </a:extLst>
          </p:cNvPr>
          <p:cNvCxnSpPr>
            <a:cxnSpLocks/>
          </p:cNvCxnSpPr>
          <p:nvPr/>
        </p:nvCxnSpPr>
        <p:spPr>
          <a:xfrm flipV="1">
            <a:off x="5900155" y="2142414"/>
            <a:ext cx="0" cy="2248033"/>
          </a:xfrm>
          <a:prstGeom prst="straightConnector1">
            <a:avLst/>
          </a:prstGeom>
          <a:noFill/>
          <a:ln w="38100" cap="flat" cmpd="sng" algn="ctr">
            <a:solidFill>
              <a:schemeClr val="accent1"/>
            </a:solidFill>
            <a:prstDash val="dash"/>
            <a:miter lim="800000"/>
            <a:headEnd type="triangle"/>
            <a:tailEnd type="triangle"/>
          </a:ln>
          <a:effectLst/>
        </p:spPr>
      </p:cxnSp>
      <p:grpSp>
        <p:nvGrpSpPr>
          <p:cNvPr id="104" name="グループ化 103">
            <a:extLst>
              <a:ext uri="{FF2B5EF4-FFF2-40B4-BE49-F238E27FC236}">
                <a16:creationId xmlns:a16="http://schemas.microsoft.com/office/drawing/2014/main" id="{C82868B0-D601-2478-23B6-20C0A915F4F0}"/>
              </a:ext>
            </a:extLst>
          </p:cNvPr>
          <p:cNvGrpSpPr/>
          <p:nvPr/>
        </p:nvGrpSpPr>
        <p:grpSpPr>
          <a:xfrm>
            <a:off x="4496774" y="2672007"/>
            <a:ext cx="1962969" cy="955320"/>
            <a:chOff x="4753962" y="2714342"/>
            <a:chExt cx="1962969" cy="955320"/>
          </a:xfrm>
        </p:grpSpPr>
        <p:sp>
          <p:nvSpPr>
            <p:cNvPr id="105" name="四角形: 角を丸くする 104">
              <a:extLst>
                <a:ext uri="{FF2B5EF4-FFF2-40B4-BE49-F238E27FC236}">
                  <a16:creationId xmlns:a16="http://schemas.microsoft.com/office/drawing/2014/main" id="{7D1993B2-E3E8-D33A-97BA-AE3677E37829}"/>
                </a:ext>
              </a:extLst>
            </p:cNvPr>
            <p:cNvSpPr/>
            <p:nvPr/>
          </p:nvSpPr>
          <p:spPr>
            <a:xfrm>
              <a:off x="4903287" y="2714342"/>
              <a:ext cx="1813644" cy="955320"/>
            </a:xfrm>
            <a:prstGeom prst="roundRect">
              <a:avLst/>
            </a:prstGeom>
            <a:solidFill>
              <a:srgbClr val="FFFAF3"/>
            </a:solidFill>
            <a:ln>
              <a:solidFill>
                <a:srgbClr val="A85C00"/>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kumimoji="1" lang="ja-JP" altLang="en-US" sz="1200" dirty="0">
                  <a:solidFill>
                    <a:srgbClr val="646464"/>
                  </a:solidFill>
                  <a:latin typeface="+mn-ea"/>
                </a:rPr>
                <a:t>ツール</a:t>
              </a:r>
              <a:endParaRPr kumimoji="1" lang="en-US" altLang="ja-JP" sz="1200" dirty="0">
                <a:solidFill>
                  <a:srgbClr val="646464"/>
                </a:solidFill>
                <a:latin typeface="+mn-ea"/>
              </a:endParaRPr>
            </a:p>
          </p:txBody>
        </p:sp>
        <p:pic>
          <p:nvPicPr>
            <p:cNvPr id="106" name="グラフィックス 105" descr="採鉱用工具 単色塗りつぶし">
              <a:extLst>
                <a:ext uri="{FF2B5EF4-FFF2-40B4-BE49-F238E27FC236}">
                  <a16:creationId xmlns:a16="http://schemas.microsoft.com/office/drawing/2014/main" id="{EC12D1C7-A85B-2E3B-F06C-880F63A7B610}"/>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4753962" y="3041264"/>
              <a:ext cx="312440" cy="338121"/>
            </a:xfrm>
            <a:prstGeom prst="rect">
              <a:avLst/>
            </a:prstGeom>
          </p:spPr>
        </p:pic>
        <p:grpSp>
          <p:nvGrpSpPr>
            <p:cNvPr id="107" name="グループ化 106">
              <a:extLst>
                <a:ext uri="{FF2B5EF4-FFF2-40B4-BE49-F238E27FC236}">
                  <a16:creationId xmlns:a16="http://schemas.microsoft.com/office/drawing/2014/main" id="{9E67E4F3-D358-49CF-6378-D822C602E9F6}"/>
                </a:ext>
              </a:extLst>
            </p:cNvPr>
            <p:cNvGrpSpPr/>
            <p:nvPr/>
          </p:nvGrpSpPr>
          <p:grpSpPr>
            <a:xfrm>
              <a:off x="5171990" y="3060315"/>
              <a:ext cx="1186326" cy="419652"/>
              <a:chOff x="5862529" y="3078100"/>
              <a:chExt cx="1773499" cy="580593"/>
            </a:xfrm>
          </p:grpSpPr>
          <p:sp>
            <p:nvSpPr>
              <p:cNvPr id="108" name="四角形: 角を丸くする 107">
                <a:extLst>
                  <a:ext uri="{FF2B5EF4-FFF2-40B4-BE49-F238E27FC236}">
                    <a16:creationId xmlns:a16="http://schemas.microsoft.com/office/drawing/2014/main" id="{37C7976A-B3D7-0682-68D7-C0FC0A80F8C1}"/>
                  </a:ext>
                </a:extLst>
              </p:cNvPr>
              <p:cNvSpPr/>
              <p:nvPr/>
            </p:nvSpPr>
            <p:spPr>
              <a:xfrm>
                <a:off x="5862529" y="3078100"/>
                <a:ext cx="468921" cy="250720"/>
              </a:xfrm>
              <a:prstGeom prst="roundRect">
                <a:avLst/>
              </a:prstGeom>
              <a:solidFill>
                <a:srgbClr val="FFEDD7"/>
              </a:solidFill>
              <a:ln>
                <a:solidFill>
                  <a:srgbClr val="A85C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en-US" altLang="ja-JP" sz="1400" dirty="0">
                  <a:solidFill>
                    <a:srgbClr val="646464"/>
                  </a:solidFill>
                  <a:latin typeface="+mn-ea"/>
                </a:endParaRPr>
              </a:p>
            </p:txBody>
          </p:sp>
          <p:sp>
            <p:nvSpPr>
              <p:cNvPr id="109" name="四角形: 角を丸くする 108">
                <a:extLst>
                  <a:ext uri="{FF2B5EF4-FFF2-40B4-BE49-F238E27FC236}">
                    <a16:creationId xmlns:a16="http://schemas.microsoft.com/office/drawing/2014/main" id="{AB2E91A4-732A-1012-8461-BAA1C5D28FEF}"/>
                  </a:ext>
                </a:extLst>
              </p:cNvPr>
              <p:cNvSpPr/>
              <p:nvPr/>
            </p:nvSpPr>
            <p:spPr>
              <a:xfrm>
                <a:off x="6522466" y="3078100"/>
                <a:ext cx="468921" cy="250720"/>
              </a:xfrm>
              <a:prstGeom prst="roundRect">
                <a:avLst/>
              </a:prstGeom>
              <a:solidFill>
                <a:srgbClr val="FFEDD7"/>
              </a:solidFill>
              <a:ln>
                <a:solidFill>
                  <a:srgbClr val="A85C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en-US" altLang="ja-JP" sz="1400" dirty="0">
                  <a:solidFill>
                    <a:srgbClr val="646464"/>
                  </a:solidFill>
                  <a:latin typeface="+mn-ea"/>
                </a:endParaRPr>
              </a:p>
            </p:txBody>
          </p:sp>
          <p:sp>
            <p:nvSpPr>
              <p:cNvPr id="110" name="四角形: 角を丸くする 109">
                <a:extLst>
                  <a:ext uri="{FF2B5EF4-FFF2-40B4-BE49-F238E27FC236}">
                    <a16:creationId xmlns:a16="http://schemas.microsoft.com/office/drawing/2014/main" id="{FD8FE8C9-E684-BDBD-0C4F-F364BBA465B3}"/>
                  </a:ext>
                </a:extLst>
              </p:cNvPr>
              <p:cNvSpPr/>
              <p:nvPr/>
            </p:nvSpPr>
            <p:spPr>
              <a:xfrm>
                <a:off x="6522466" y="3407973"/>
                <a:ext cx="468921" cy="250720"/>
              </a:xfrm>
              <a:prstGeom prst="roundRect">
                <a:avLst/>
              </a:prstGeom>
              <a:solidFill>
                <a:srgbClr val="FFEDD7"/>
              </a:solidFill>
              <a:ln>
                <a:solidFill>
                  <a:srgbClr val="A85C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en-US" altLang="ja-JP" sz="1400" dirty="0">
                  <a:solidFill>
                    <a:srgbClr val="646464"/>
                  </a:solidFill>
                  <a:latin typeface="+mn-ea"/>
                </a:endParaRPr>
              </a:p>
            </p:txBody>
          </p:sp>
          <p:sp>
            <p:nvSpPr>
              <p:cNvPr id="111" name="四角形: 角を丸くする 110">
                <a:extLst>
                  <a:ext uri="{FF2B5EF4-FFF2-40B4-BE49-F238E27FC236}">
                    <a16:creationId xmlns:a16="http://schemas.microsoft.com/office/drawing/2014/main" id="{95F108E9-9B1F-BCC0-4813-08FC31E682D1}"/>
                  </a:ext>
                </a:extLst>
              </p:cNvPr>
              <p:cNvSpPr/>
              <p:nvPr/>
            </p:nvSpPr>
            <p:spPr>
              <a:xfrm>
                <a:off x="7167107" y="3407973"/>
                <a:ext cx="468921" cy="250720"/>
              </a:xfrm>
              <a:prstGeom prst="roundRect">
                <a:avLst/>
              </a:prstGeom>
              <a:solidFill>
                <a:srgbClr val="FFEDD7"/>
              </a:solidFill>
              <a:ln>
                <a:solidFill>
                  <a:srgbClr val="A85C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en-US" altLang="ja-JP" sz="1400" dirty="0">
                  <a:solidFill>
                    <a:srgbClr val="646464"/>
                  </a:solidFill>
                  <a:latin typeface="+mn-ea"/>
                </a:endParaRPr>
              </a:p>
            </p:txBody>
          </p:sp>
          <p:cxnSp>
            <p:nvCxnSpPr>
              <p:cNvPr id="112" name="直線矢印コネクタ 111">
                <a:extLst>
                  <a:ext uri="{FF2B5EF4-FFF2-40B4-BE49-F238E27FC236}">
                    <a16:creationId xmlns:a16="http://schemas.microsoft.com/office/drawing/2014/main" id="{A6BC8F10-308B-02C1-6902-3A0B72CCA243}"/>
                  </a:ext>
                </a:extLst>
              </p:cNvPr>
              <p:cNvCxnSpPr>
                <a:cxnSpLocks/>
                <a:stCxn id="108" idx="3"/>
                <a:endCxn id="109" idx="1"/>
              </p:cNvCxnSpPr>
              <p:nvPr/>
            </p:nvCxnSpPr>
            <p:spPr>
              <a:xfrm>
                <a:off x="6331450" y="3203460"/>
                <a:ext cx="191016" cy="0"/>
              </a:xfrm>
              <a:prstGeom prst="straightConnector1">
                <a:avLst/>
              </a:prstGeom>
              <a:ln w="19050">
                <a:solidFill>
                  <a:srgbClr val="A85C00"/>
                </a:solidFill>
                <a:tailEnd type="none"/>
              </a:ln>
            </p:spPr>
            <p:style>
              <a:lnRef idx="1">
                <a:schemeClr val="accent1"/>
              </a:lnRef>
              <a:fillRef idx="0">
                <a:schemeClr val="accent1"/>
              </a:fillRef>
              <a:effectRef idx="0">
                <a:schemeClr val="accent1"/>
              </a:effectRef>
              <a:fontRef idx="minor">
                <a:schemeClr val="tx1"/>
              </a:fontRef>
            </p:style>
          </p:cxnSp>
          <p:cxnSp>
            <p:nvCxnSpPr>
              <p:cNvPr id="116" name="直線矢印コネクタ 115">
                <a:extLst>
                  <a:ext uri="{FF2B5EF4-FFF2-40B4-BE49-F238E27FC236}">
                    <a16:creationId xmlns:a16="http://schemas.microsoft.com/office/drawing/2014/main" id="{10D260EF-7159-942E-2574-90FA5C33F94E}"/>
                  </a:ext>
                </a:extLst>
              </p:cNvPr>
              <p:cNvCxnSpPr>
                <a:cxnSpLocks/>
                <a:stCxn id="110" idx="1"/>
                <a:endCxn id="108" idx="2"/>
              </p:cNvCxnSpPr>
              <p:nvPr/>
            </p:nvCxnSpPr>
            <p:spPr>
              <a:xfrm flipH="1" flipV="1">
                <a:off x="6096990" y="3328820"/>
                <a:ext cx="425476" cy="204513"/>
              </a:xfrm>
              <a:prstGeom prst="straightConnector1">
                <a:avLst/>
              </a:prstGeom>
              <a:ln w="19050">
                <a:solidFill>
                  <a:srgbClr val="A85C00"/>
                </a:solidFill>
                <a:tailEnd type="none"/>
              </a:ln>
            </p:spPr>
            <p:style>
              <a:lnRef idx="1">
                <a:schemeClr val="accent1"/>
              </a:lnRef>
              <a:fillRef idx="0">
                <a:schemeClr val="accent1"/>
              </a:fillRef>
              <a:effectRef idx="0">
                <a:schemeClr val="accent1"/>
              </a:effectRef>
              <a:fontRef idx="minor">
                <a:schemeClr val="tx1"/>
              </a:fontRef>
            </p:style>
          </p:cxnSp>
          <p:cxnSp>
            <p:nvCxnSpPr>
              <p:cNvPr id="117" name="直線矢印コネクタ 116">
                <a:extLst>
                  <a:ext uri="{FF2B5EF4-FFF2-40B4-BE49-F238E27FC236}">
                    <a16:creationId xmlns:a16="http://schemas.microsoft.com/office/drawing/2014/main" id="{FDC26823-BA8D-CB55-0399-0B587A3BCA03}"/>
                  </a:ext>
                </a:extLst>
              </p:cNvPr>
              <p:cNvCxnSpPr>
                <a:cxnSpLocks/>
                <a:stCxn id="110" idx="3"/>
                <a:endCxn id="111" idx="1"/>
              </p:cNvCxnSpPr>
              <p:nvPr/>
            </p:nvCxnSpPr>
            <p:spPr>
              <a:xfrm>
                <a:off x="6991387" y="3533333"/>
                <a:ext cx="175720" cy="0"/>
              </a:xfrm>
              <a:prstGeom prst="straightConnector1">
                <a:avLst/>
              </a:prstGeom>
              <a:ln w="19050">
                <a:solidFill>
                  <a:srgbClr val="A85C00"/>
                </a:solidFill>
                <a:tailEnd type="none"/>
              </a:ln>
            </p:spPr>
            <p:style>
              <a:lnRef idx="1">
                <a:schemeClr val="accent1"/>
              </a:lnRef>
              <a:fillRef idx="0">
                <a:schemeClr val="accent1"/>
              </a:fillRef>
              <a:effectRef idx="0">
                <a:schemeClr val="accent1"/>
              </a:effectRef>
              <a:fontRef idx="minor">
                <a:schemeClr val="tx1"/>
              </a:fontRef>
            </p:style>
          </p:cxnSp>
          <p:pic>
            <p:nvPicPr>
              <p:cNvPr id="118" name="図 117" descr="アイコン&#10;&#10;自動的に生成された説明">
                <a:extLst>
                  <a:ext uri="{FF2B5EF4-FFF2-40B4-BE49-F238E27FC236}">
                    <a16:creationId xmlns:a16="http://schemas.microsoft.com/office/drawing/2014/main" id="{FE422183-917B-0512-71D5-FB3042AAC839}"/>
                  </a:ext>
                </a:extLst>
              </p:cNvPr>
              <p:cNvPicPr>
                <a:picLocks noChangeAspect="1"/>
              </p:cNvPicPr>
              <p:nvPr/>
            </p:nvPicPr>
            <p:blipFill>
              <a:blip r:embed="rId22"/>
              <a:stretch>
                <a:fillRect/>
              </a:stretch>
            </p:blipFill>
            <p:spPr>
              <a:xfrm>
                <a:off x="6582062" y="3455948"/>
                <a:ext cx="136800" cy="154770"/>
              </a:xfrm>
              <a:prstGeom prst="rect">
                <a:avLst/>
              </a:prstGeom>
            </p:spPr>
          </p:pic>
          <p:pic>
            <p:nvPicPr>
              <p:cNvPr id="119" name="図 118" descr="時計 が含まれている画像&#10;&#10;自動的に生成された説明">
                <a:extLst>
                  <a:ext uri="{FF2B5EF4-FFF2-40B4-BE49-F238E27FC236}">
                    <a16:creationId xmlns:a16="http://schemas.microsoft.com/office/drawing/2014/main" id="{C9DD0539-9078-DD0A-E153-BA65E1D372DB}"/>
                  </a:ext>
                </a:extLst>
              </p:cNvPr>
              <p:cNvPicPr>
                <a:picLocks noChangeAspect="1"/>
              </p:cNvPicPr>
              <p:nvPr/>
            </p:nvPicPr>
            <p:blipFill>
              <a:blip r:embed="rId23"/>
              <a:stretch>
                <a:fillRect/>
              </a:stretch>
            </p:blipFill>
            <p:spPr>
              <a:xfrm>
                <a:off x="5897706" y="3122422"/>
                <a:ext cx="137005" cy="147600"/>
              </a:xfrm>
              <a:prstGeom prst="rect">
                <a:avLst/>
              </a:prstGeom>
            </p:spPr>
          </p:pic>
          <p:pic>
            <p:nvPicPr>
              <p:cNvPr id="120" name="図 119" descr="アイコン&#10;&#10;自動的に生成された説明">
                <a:extLst>
                  <a:ext uri="{FF2B5EF4-FFF2-40B4-BE49-F238E27FC236}">
                    <a16:creationId xmlns:a16="http://schemas.microsoft.com/office/drawing/2014/main" id="{F489FDD9-B8B7-957B-1B3E-8A2798955597}"/>
                  </a:ext>
                </a:extLst>
              </p:cNvPr>
              <p:cNvPicPr>
                <a:picLocks noChangeAspect="1"/>
              </p:cNvPicPr>
              <p:nvPr/>
            </p:nvPicPr>
            <p:blipFill>
              <a:blip r:embed="rId24"/>
              <a:stretch>
                <a:fillRect/>
              </a:stretch>
            </p:blipFill>
            <p:spPr>
              <a:xfrm>
                <a:off x="6581514" y="3131231"/>
                <a:ext cx="131968" cy="124586"/>
              </a:xfrm>
              <a:prstGeom prst="rect">
                <a:avLst/>
              </a:prstGeom>
            </p:spPr>
          </p:pic>
          <p:pic>
            <p:nvPicPr>
              <p:cNvPr id="121" name="図 120" descr="アイコン&#10;&#10;自動的に生成された説明">
                <a:extLst>
                  <a:ext uri="{FF2B5EF4-FFF2-40B4-BE49-F238E27FC236}">
                    <a16:creationId xmlns:a16="http://schemas.microsoft.com/office/drawing/2014/main" id="{AABEBAA5-7F21-0933-5CFD-93DF1162EF7F}"/>
                  </a:ext>
                </a:extLst>
              </p:cNvPr>
              <p:cNvPicPr>
                <a:picLocks noChangeAspect="1"/>
              </p:cNvPicPr>
              <p:nvPr/>
            </p:nvPicPr>
            <p:blipFill>
              <a:blip r:embed="rId24"/>
              <a:stretch>
                <a:fillRect/>
              </a:stretch>
            </p:blipFill>
            <p:spPr>
              <a:xfrm>
                <a:off x="7203615" y="3471040"/>
                <a:ext cx="131968" cy="124586"/>
              </a:xfrm>
              <a:prstGeom prst="rect">
                <a:avLst/>
              </a:prstGeom>
            </p:spPr>
          </p:pic>
        </p:grpSp>
      </p:grpSp>
      <p:cxnSp>
        <p:nvCxnSpPr>
          <p:cNvPr id="1097" name="直線矢印コネクタ 1096">
            <a:extLst>
              <a:ext uri="{FF2B5EF4-FFF2-40B4-BE49-F238E27FC236}">
                <a16:creationId xmlns:a16="http://schemas.microsoft.com/office/drawing/2014/main" id="{896C9FDE-7D7D-40D7-0368-AAD90C4741E9}"/>
              </a:ext>
            </a:extLst>
          </p:cNvPr>
          <p:cNvCxnSpPr>
            <a:cxnSpLocks/>
          </p:cNvCxnSpPr>
          <p:nvPr/>
        </p:nvCxnSpPr>
        <p:spPr>
          <a:xfrm>
            <a:off x="5395744" y="3669662"/>
            <a:ext cx="0" cy="727953"/>
          </a:xfrm>
          <a:prstGeom prst="straightConnector1">
            <a:avLst/>
          </a:prstGeom>
          <a:noFill/>
          <a:ln w="38100" cap="flat" cmpd="sng" algn="ctr">
            <a:solidFill>
              <a:schemeClr val="accent1"/>
            </a:solidFill>
            <a:prstDash val="solid"/>
            <a:miter lim="800000"/>
            <a:headEnd type="none"/>
            <a:tailEnd type="triangle"/>
          </a:ln>
          <a:effectLst/>
        </p:spPr>
      </p:cxnSp>
      <p:sp>
        <p:nvSpPr>
          <p:cNvPr id="1100" name="テキスト ボックス 1099">
            <a:extLst>
              <a:ext uri="{FF2B5EF4-FFF2-40B4-BE49-F238E27FC236}">
                <a16:creationId xmlns:a16="http://schemas.microsoft.com/office/drawing/2014/main" id="{B3D43836-63B2-B8B0-BAD3-35F323352DC2}"/>
              </a:ext>
            </a:extLst>
          </p:cNvPr>
          <p:cNvSpPr txBox="1"/>
          <p:nvPr/>
        </p:nvSpPr>
        <p:spPr>
          <a:xfrm>
            <a:off x="4815759" y="3943517"/>
            <a:ext cx="560968" cy="276999"/>
          </a:xfrm>
          <a:prstGeom prst="rect">
            <a:avLst/>
          </a:prstGeom>
          <a:noFill/>
        </p:spPr>
        <p:txBody>
          <a:bodyPr wrap="square">
            <a:spAutoFit/>
          </a:bodyPr>
          <a:lstStyle/>
          <a:p>
            <a:pPr algn="ctr"/>
            <a:r>
              <a:rPr kumimoji="1" lang="ja-JP" altLang="en-US" sz="1200" b="1" dirty="0">
                <a:solidFill>
                  <a:schemeClr val="tx1">
                    <a:lumMod val="75000"/>
                    <a:lumOff val="25000"/>
                  </a:schemeClr>
                </a:solidFill>
                <a:latin typeface="+mn-ea"/>
              </a:rPr>
              <a:t>参照</a:t>
            </a:r>
            <a:endParaRPr kumimoji="1" lang="en-US" altLang="ja-JP" sz="1200" b="1" dirty="0">
              <a:solidFill>
                <a:schemeClr val="tx1">
                  <a:lumMod val="75000"/>
                  <a:lumOff val="25000"/>
                </a:schemeClr>
              </a:solidFill>
              <a:latin typeface="+mn-ea"/>
            </a:endParaRPr>
          </a:p>
        </p:txBody>
      </p:sp>
      <p:sp>
        <p:nvSpPr>
          <p:cNvPr id="1101" name="テキスト ボックス 1100">
            <a:extLst>
              <a:ext uri="{FF2B5EF4-FFF2-40B4-BE49-F238E27FC236}">
                <a16:creationId xmlns:a16="http://schemas.microsoft.com/office/drawing/2014/main" id="{69CB1B3C-09CB-F96A-8D6B-8B4BBD9FFF50}"/>
              </a:ext>
            </a:extLst>
          </p:cNvPr>
          <p:cNvSpPr txBox="1"/>
          <p:nvPr/>
        </p:nvSpPr>
        <p:spPr>
          <a:xfrm>
            <a:off x="5944045" y="2292025"/>
            <a:ext cx="560968" cy="276999"/>
          </a:xfrm>
          <a:prstGeom prst="rect">
            <a:avLst/>
          </a:prstGeom>
          <a:noFill/>
        </p:spPr>
        <p:txBody>
          <a:bodyPr wrap="square">
            <a:spAutoFit/>
          </a:bodyPr>
          <a:lstStyle/>
          <a:p>
            <a:pPr algn="ctr"/>
            <a:r>
              <a:rPr kumimoji="1" lang="ja-JP" altLang="en-US" sz="1200" b="1" dirty="0">
                <a:solidFill>
                  <a:schemeClr val="tx1">
                    <a:lumMod val="75000"/>
                    <a:lumOff val="25000"/>
                  </a:schemeClr>
                </a:solidFill>
                <a:latin typeface="+mn-ea"/>
              </a:rPr>
              <a:t>参照</a:t>
            </a:r>
            <a:endParaRPr kumimoji="1" lang="en-US" altLang="ja-JP" sz="1200" b="1" dirty="0">
              <a:solidFill>
                <a:schemeClr val="tx1">
                  <a:lumMod val="75000"/>
                  <a:lumOff val="25000"/>
                </a:schemeClr>
              </a:solidFill>
              <a:latin typeface="+mn-ea"/>
            </a:endParaRPr>
          </a:p>
        </p:txBody>
      </p:sp>
      <p:cxnSp>
        <p:nvCxnSpPr>
          <p:cNvPr id="1114" name="直線矢印コネクタ 1113">
            <a:extLst>
              <a:ext uri="{FF2B5EF4-FFF2-40B4-BE49-F238E27FC236}">
                <a16:creationId xmlns:a16="http://schemas.microsoft.com/office/drawing/2014/main" id="{FC247483-7700-E981-5366-E4CDA1908BB1}"/>
              </a:ext>
            </a:extLst>
          </p:cNvPr>
          <p:cNvCxnSpPr>
            <a:cxnSpLocks/>
          </p:cNvCxnSpPr>
          <p:nvPr/>
        </p:nvCxnSpPr>
        <p:spPr>
          <a:xfrm>
            <a:off x="6883035" y="1448275"/>
            <a:ext cx="1013740" cy="0"/>
          </a:xfrm>
          <a:prstGeom prst="straightConnector1">
            <a:avLst/>
          </a:prstGeom>
          <a:noFill/>
          <a:ln w="38100" cap="flat" cmpd="sng" algn="ctr">
            <a:solidFill>
              <a:schemeClr val="accent1"/>
            </a:solidFill>
            <a:prstDash val="solid"/>
            <a:miter lim="800000"/>
            <a:headEnd type="triangle"/>
            <a:tailEnd type="triangle"/>
          </a:ln>
          <a:effectLst/>
        </p:spPr>
      </p:cxnSp>
      <p:cxnSp>
        <p:nvCxnSpPr>
          <p:cNvPr id="1118" name="直線矢印コネクタ 1117">
            <a:extLst>
              <a:ext uri="{FF2B5EF4-FFF2-40B4-BE49-F238E27FC236}">
                <a16:creationId xmlns:a16="http://schemas.microsoft.com/office/drawing/2014/main" id="{C6B3885A-D78C-DAB5-5DB1-32B12573A85E}"/>
              </a:ext>
            </a:extLst>
          </p:cNvPr>
          <p:cNvCxnSpPr>
            <a:cxnSpLocks/>
          </p:cNvCxnSpPr>
          <p:nvPr/>
        </p:nvCxnSpPr>
        <p:spPr>
          <a:xfrm>
            <a:off x="6909659" y="3729607"/>
            <a:ext cx="987116" cy="0"/>
          </a:xfrm>
          <a:prstGeom prst="straightConnector1">
            <a:avLst/>
          </a:prstGeom>
          <a:noFill/>
          <a:ln w="38100" cap="flat" cmpd="sng" algn="ctr">
            <a:solidFill>
              <a:schemeClr val="accent1"/>
            </a:solidFill>
            <a:prstDash val="solid"/>
            <a:miter lim="800000"/>
            <a:headEnd type="triangle"/>
            <a:tailEnd type="triangle"/>
          </a:ln>
          <a:effectLst/>
        </p:spPr>
      </p:cxnSp>
      <p:sp>
        <p:nvSpPr>
          <p:cNvPr id="1120" name="テキスト ボックス 1119">
            <a:extLst>
              <a:ext uri="{FF2B5EF4-FFF2-40B4-BE49-F238E27FC236}">
                <a16:creationId xmlns:a16="http://schemas.microsoft.com/office/drawing/2014/main" id="{1AFBEB8A-A0F9-E47C-FE3B-4CABC9F4A682}"/>
              </a:ext>
            </a:extLst>
          </p:cNvPr>
          <p:cNvSpPr txBox="1"/>
          <p:nvPr/>
        </p:nvSpPr>
        <p:spPr>
          <a:xfrm>
            <a:off x="6875806" y="3434878"/>
            <a:ext cx="1038867" cy="276999"/>
          </a:xfrm>
          <a:prstGeom prst="rect">
            <a:avLst/>
          </a:prstGeom>
          <a:noFill/>
        </p:spPr>
        <p:txBody>
          <a:bodyPr wrap="square">
            <a:spAutoFit/>
          </a:bodyPr>
          <a:lstStyle/>
          <a:p>
            <a:pPr algn="ctr"/>
            <a:r>
              <a:rPr kumimoji="1" lang="ja-JP" altLang="en-US" sz="1200" b="1" dirty="0">
                <a:solidFill>
                  <a:schemeClr val="tx1">
                    <a:lumMod val="75000"/>
                    <a:lumOff val="25000"/>
                  </a:schemeClr>
                </a:solidFill>
                <a:latin typeface="+mn-ea"/>
              </a:rPr>
              <a:t>モデル利用</a:t>
            </a:r>
            <a:endParaRPr kumimoji="1" lang="en-US" altLang="ja-JP" sz="1200" b="1" dirty="0">
              <a:solidFill>
                <a:schemeClr val="tx1">
                  <a:lumMod val="75000"/>
                  <a:lumOff val="25000"/>
                </a:schemeClr>
              </a:solidFill>
              <a:latin typeface="+mn-ea"/>
            </a:endParaRPr>
          </a:p>
        </p:txBody>
      </p:sp>
      <p:sp>
        <p:nvSpPr>
          <p:cNvPr id="1121" name="テキスト ボックス 1120">
            <a:extLst>
              <a:ext uri="{FF2B5EF4-FFF2-40B4-BE49-F238E27FC236}">
                <a16:creationId xmlns:a16="http://schemas.microsoft.com/office/drawing/2014/main" id="{8146B326-15A6-2CC6-1002-51FDCE82037A}"/>
              </a:ext>
            </a:extLst>
          </p:cNvPr>
          <p:cNvSpPr txBox="1"/>
          <p:nvPr/>
        </p:nvSpPr>
        <p:spPr>
          <a:xfrm>
            <a:off x="6876714" y="1175066"/>
            <a:ext cx="1038867" cy="276999"/>
          </a:xfrm>
          <a:prstGeom prst="rect">
            <a:avLst/>
          </a:prstGeom>
          <a:noFill/>
        </p:spPr>
        <p:txBody>
          <a:bodyPr wrap="square">
            <a:spAutoFit/>
          </a:bodyPr>
          <a:lstStyle/>
          <a:p>
            <a:pPr algn="ctr"/>
            <a:r>
              <a:rPr kumimoji="1" lang="ja-JP" altLang="en-US" sz="1200" b="1" dirty="0">
                <a:solidFill>
                  <a:schemeClr val="tx1">
                    <a:lumMod val="75000"/>
                    <a:lumOff val="25000"/>
                  </a:schemeClr>
                </a:solidFill>
                <a:latin typeface="+mn-ea"/>
              </a:rPr>
              <a:t>モデル利用</a:t>
            </a:r>
            <a:endParaRPr kumimoji="1" lang="en-US" altLang="ja-JP" sz="1200" b="1" dirty="0">
              <a:solidFill>
                <a:schemeClr val="tx1">
                  <a:lumMod val="75000"/>
                  <a:lumOff val="25000"/>
                </a:schemeClr>
              </a:solidFill>
              <a:latin typeface="+mn-ea"/>
            </a:endParaRPr>
          </a:p>
        </p:txBody>
      </p:sp>
      <p:cxnSp>
        <p:nvCxnSpPr>
          <p:cNvPr id="1123" name="直線矢印コネクタ 1122">
            <a:extLst>
              <a:ext uri="{FF2B5EF4-FFF2-40B4-BE49-F238E27FC236}">
                <a16:creationId xmlns:a16="http://schemas.microsoft.com/office/drawing/2014/main" id="{91732645-2600-CE7C-C4D5-1E665B9591AF}"/>
              </a:ext>
            </a:extLst>
          </p:cNvPr>
          <p:cNvCxnSpPr>
            <a:cxnSpLocks/>
          </p:cNvCxnSpPr>
          <p:nvPr/>
        </p:nvCxnSpPr>
        <p:spPr>
          <a:xfrm flipV="1">
            <a:off x="4815759" y="3692377"/>
            <a:ext cx="0" cy="1076362"/>
          </a:xfrm>
          <a:prstGeom prst="straightConnector1">
            <a:avLst/>
          </a:prstGeom>
          <a:noFill/>
          <a:ln w="38100" cap="flat" cmpd="sng" algn="ctr">
            <a:solidFill>
              <a:schemeClr val="accent1"/>
            </a:solidFill>
            <a:prstDash val="solid"/>
            <a:miter lim="800000"/>
            <a:headEnd type="triangle"/>
            <a:tailEnd type="triangle"/>
          </a:ln>
          <a:effectLst/>
        </p:spPr>
      </p:cxnSp>
      <p:sp>
        <p:nvSpPr>
          <p:cNvPr id="1125" name="テキスト ボックス 1124">
            <a:extLst>
              <a:ext uri="{FF2B5EF4-FFF2-40B4-BE49-F238E27FC236}">
                <a16:creationId xmlns:a16="http://schemas.microsoft.com/office/drawing/2014/main" id="{F095BEAA-ACA2-32A0-A04E-DC9532B49E67}"/>
              </a:ext>
            </a:extLst>
          </p:cNvPr>
          <p:cNvSpPr txBox="1"/>
          <p:nvPr/>
        </p:nvSpPr>
        <p:spPr>
          <a:xfrm>
            <a:off x="9496065" y="3071076"/>
            <a:ext cx="2530039" cy="338554"/>
          </a:xfrm>
          <a:prstGeom prst="rect">
            <a:avLst/>
          </a:prstGeom>
          <a:noFill/>
        </p:spPr>
        <p:txBody>
          <a:bodyPr wrap="square" rtlCol="0">
            <a:spAutoFit/>
          </a:bodyPr>
          <a:lstStyle/>
          <a:p>
            <a:r>
              <a:rPr kumimoji="1" lang="en-US" altLang="ja-JP" sz="1600" b="1" dirty="0">
                <a:solidFill>
                  <a:srgbClr val="6B9EDB"/>
                </a:solidFill>
              </a:rPr>
              <a:t>Local System (Cloud)</a:t>
            </a:r>
            <a:endParaRPr kumimoji="1" lang="ja-JP" altLang="en-US" sz="1600" b="1" dirty="0">
              <a:solidFill>
                <a:srgbClr val="6B9EDB"/>
              </a:solidFill>
            </a:endParaRPr>
          </a:p>
        </p:txBody>
      </p:sp>
      <p:pic>
        <p:nvPicPr>
          <p:cNvPr id="1126" name="Picture 4" descr="サテライトオフィス・Dify(AI開発ツール)導入支援">
            <a:extLst>
              <a:ext uri="{FF2B5EF4-FFF2-40B4-BE49-F238E27FC236}">
                <a16:creationId xmlns:a16="http://schemas.microsoft.com/office/drawing/2014/main" id="{4D7D7CF6-E1F9-04E9-9826-DB946FF3DFDF}"/>
              </a:ext>
            </a:extLst>
          </p:cNvPr>
          <p:cNvPicPr>
            <a:picLocks noChangeAspect="1" noChangeArrowheads="1"/>
          </p:cNvPicPr>
          <p:nvPr/>
        </p:nvPicPr>
        <p:blipFill>
          <a:blip r:embed="rId2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359628" y="1263469"/>
            <a:ext cx="594831" cy="201059"/>
          </a:xfrm>
          <a:prstGeom prst="rect">
            <a:avLst/>
          </a:prstGeom>
          <a:noFill/>
          <a:extLst>
            <a:ext uri="{909E8E84-426E-40DD-AFC4-6F175D3DCCD1}">
              <a14:hiddenFill xmlns:a14="http://schemas.microsoft.com/office/drawing/2010/main">
                <a:solidFill>
                  <a:srgbClr val="FFFFFF"/>
                </a:solidFill>
              </a14:hiddenFill>
            </a:ext>
          </a:extLst>
        </p:spPr>
      </p:pic>
      <p:pic>
        <p:nvPicPr>
          <p:cNvPr id="1127" name="Picture 6" descr="LangChain で社内チャットボット作ってみた">
            <a:extLst>
              <a:ext uri="{FF2B5EF4-FFF2-40B4-BE49-F238E27FC236}">
                <a16:creationId xmlns:a16="http://schemas.microsoft.com/office/drawing/2014/main" id="{E8AC65E3-34A6-18F5-E4C1-B7D309046E10}"/>
              </a:ext>
            </a:extLst>
          </p:cNvPr>
          <p:cNvPicPr>
            <a:picLocks noChangeAspect="1" noChangeArrowheads="1"/>
          </p:cNvPicPr>
          <p:nvPr/>
        </p:nvPicPr>
        <p:blipFill>
          <a:blip r:embed="rId2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971202" y="1165388"/>
            <a:ext cx="1129926" cy="400182"/>
          </a:xfrm>
          <a:prstGeom prst="rect">
            <a:avLst/>
          </a:prstGeom>
          <a:noFill/>
          <a:extLst>
            <a:ext uri="{909E8E84-426E-40DD-AFC4-6F175D3DCCD1}">
              <a14:hiddenFill xmlns:a14="http://schemas.microsoft.com/office/drawing/2010/main">
                <a:solidFill>
                  <a:srgbClr val="FFFFFF"/>
                </a:solidFill>
              </a14:hiddenFill>
            </a:ext>
          </a:extLst>
        </p:spPr>
      </p:pic>
      <p:sp>
        <p:nvSpPr>
          <p:cNvPr id="2" name="スライド番号プレースホルダー 3">
            <a:extLst>
              <a:ext uri="{FF2B5EF4-FFF2-40B4-BE49-F238E27FC236}">
                <a16:creationId xmlns:a16="http://schemas.microsoft.com/office/drawing/2014/main" id="{1BF289D5-C342-9C5F-C648-993102EC5ECD}"/>
              </a:ext>
            </a:extLst>
          </p:cNvPr>
          <p:cNvSpPr>
            <a:spLocks noGrp="1"/>
          </p:cNvSpPr>
          <p:nvPr>
            <p:ph type="sldNum" sz="quarter" idx="12"/>
          </p:nvPr>
        </p:nvSpPr>
        <p:spPr>
          <a:xfrm>
            <a:off x="5252699" y="6550754"/>
            <a:ext cx="1783644" cy="307247"/>
          </a:xfrm>
        </p:spPr>
        <p:txBody>
          <a:bodyPr/>
          <a:lstStyle/>
          <a:p>
            <a:fld id="{0AF7E18D-A281-EF4E-83EF-D7811667EA6C}" type="slidenum">
              <a:rPr kumimoji="1" lang="ja-JP" altLang="en-US" smtClean="0"/>
              <a:t>16</a:t>
            </a:fld>
            <a:endParaRPr kumimoji="1" lang="ja-JP" altLang="en-US"/>
          </a:p>
        </p:txBody>
      </p:sp>
    </p:spTree>
    <p:extLst>
      <p:ext uri="{BB962C8B-B14F-4D97-AF65-F5344CB8AC3E}">
        <p14:creationId xmlns:p14="http://schemas.microsoft.com/office/powerpoint/2010/main" val="35973600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28A5BE8A-5021-34BE-3A4E-D7F74767F8E4}"/>
              </a:ext>
            </a:extLst>
          </p:cNvPr>
          <p:cNvSpPr>
            <a:spLocks noGrp="1"/>
          </p:cNvSpPr>
          <p:nvPr>
            <p:ph type="sldNum" sz="quarter" idx="12"/>
          </p:nvPr>
        </p:nvSpPr>
        <p:spPr/>
        <p:txBody>
          <a:bodyPr/>
          <a:lstStyle/>
          <a:p>
            <a:fld id="{0AF7E18D-A281-EF4E-83EF-D7811667EA6C}" type="slidenum">
              <a:rPr kumimoji="1" lang="ja-JP" altLang="en-US" smtClean="0"/>
              <a:t>17</a:t>
            </a:fld>
            <a:endParaRPr kumimoji="1" lang="ja-JP" altLang="en-US"/>
          </a:p>
        </p:txBody>
      </p:sp>
      <p:sp>
        <p:nvSpPr>
          <p:cNvPr id="21" name="タイトル 20">
            <a:extLst>
              <a:ext uri="{FF2B5EF4-FFF2-40B4-BE49-F238E27FC236}">
                <a16:creationId xmlns:a16="http://schemas.microsoft.com/office/drawing/2014/main" id="{B6D993C7-B95E-0BF2-D417-BEB8E6DD0956}"/>
              </a:ext>
            </a:extLst>
          </p:cNvPr>
          <p:cNvSpPr>
            <a:spLocks noGrp="1"/>
          </p:cNvSpPr>
          <p:nvPr>
            <p:ph type="title"/>
          </p:nvPr>
        </p:nvSpPr>
        <p:spPr/>
        <p:txBody>
          <a:bodyPr>
            <a:normAutofit fontScale="90000"/>
          </a:bodyPr>
          <a:lstStyle/>
          <a:p>
            <a:r>
              <a:rPr lang="ja-JP" altLang="en-US" dirty="0"/>
              <a:t>全体フェーズ</a:t>
            </a:r>
          </a:p>
        </p:txBody>
      </p:sp>
      <p:grpSp>
        <p:nvGrpSpPr>
          <p:cNvPr id="52" name="グループ化 51">
            <a:extLst>
              <a:ext uri="{FF2B5EF4-FFF2-40B4-BE49-F238E27FC236}">
                <a16:creationId xmlns:a16="http://schemas.microsoft.com/office/drawing/2014/main" id="{ED5571BF-C346-6635-B1C4-81BA3FC5E8DF}"/>
              </a:ext>
            </a:extLst>
          </p:cNvPr>
          <p:cNvGrpSpPr/>
          <p:nvPr/>
        </p:nvGrpSpPr>
        <p:grpSpPr>
          <a:xfrm>
            <a:off x="597146" y="880326"/>
            <a:ext cx="10883900" cy="1316336"/>
            <a:chOff x="597146" y="880326"/>
            <a:chExt cx="10883900" cy="1316336"/>
          </a:xfrm>
        </p:grpSpPr>
        <p:sp>
          <p:nvSpPr>
            <p:cNvPr id="2" name="正方形/長方形 1">
              <a:extLst>
                <a:ext uri="{FF2B5EF4-FFF2-40B4-BE49-F238E27FC236}">
                  <a16:creationId xmlns:a16="http://schemas.microsoft.com/office/drawing/2014/main" id="{1A64DF46-8CDF-6293-4469-17DA974CAE2E}"/>
                </a:ext>
              </a:extLst>
            </p:cNvPr>
            <p:cNvSpPr/>
            <p:nvPr/>
          </p:nvSpPr>
          <p:spPr>
            <a:xfrm>
              <a:off x="597146" y="880326"/>
              <a:ext cx="10883900" cy="1316336"/>
            </a:xfrm>
            <a:prstGeom prst="rect">
              <a:avLst/>
            </a:prstGeom>
            <a:ln w="28575">
              <a:solidFill>
                <a:schemeClr val="accent2"/>
              </a:solidFill>
            </a:ln>
          </p:spPr>
          <p:style>
            <a:lnRef idx="2">
              <a:schemeClr val="dk1"/>
            </a:lnRef>
            <a:fillRef idx="1">
              <a:schemeClr val="lt1"/>
            </a:fillRef>
            <a:effectRef idx="0">
              <a:schemeClr val="dk1"/>
            </a:effectRef>
            <a:fontRef idx="minor">
              <a:schemeClr val="dk1"/>
            </a:fontRef>
          </p:style>
          <p:txBody>
            <a:bodyPr rtlCol="0" anchor="t"/>
            <a:lstStyle/>
            <a:p>
              <a:r>
                <a:rPr lang="ja-JP" altLang="en-US" sz="1400" b="1" dirty="0"/>
                <a:t>フェーズ１</a:t>
              </a:r>
              <a:r>
                <a:rPr kumimoji="1" lang="ja-JP" altLang="en-US" sz="1400" b="1" dirty="0">
                  <a:solidFill>
                    <a:schemeClr val="dk1"/>
                  </a:solidFill>
                </a:rPr>
                <a:t>：</a:t>
              </a:r>
              <a:r>
                <a:rPr lang="en-US" altLang="ja-JP" sz="1400" b="1" dirty="0"/>
                <a:t>PoC</a:t>
              </a:r>
              <a:r>
                <a:rPr lang="ja-JP" altLang="en-US" sz="1400" b="1" dirty="0"/>
                <a:t>を実施</a:t>
              </a:r>
              <a:r>
                <a:rPr lang="en-US" altLang="ja-JP" sz="1400" b="1" dirty="0"/>
                <a:t>(</a:t>
              </a:r>
              <a:r>
                <a:rPr lang="ja-JP" altLang="en-US" sz="1400" b="1" dirty="0"/>
                <a:t>アプリ開発</a:t>
              </a:r>
              <a:r>
                <a:rPr lang="en-US" altLang="ja-JP" sz="1400" b="1" dirty="0"/>
                <a:t>)</a:t>
              </a:r>
              <a:endParaRPr kumimoji="1" lang="ja-JP" altLang="en-US" sz="1400" b="1" dirty="0">
                <a:solidFill>
                  <a:schemeClr val="dk1"/>
                </a:solidFill>
              </a:endParaRPr>
            </a:p>
          </p:txBody>
        </p:sp>
        <p:sp>
          <p:nvSpPr>
            <p:cNvPr id="27" name="テキスト ボックス 26">
              <a:extLst>
                <a:ext uri="{FF2B5EF4-FFF2-40B4-BE49-F238E27FC236}">
                  <a16:creationId xmlns:a16="http://schemas.microsoft.com/office/drawing/2014/main" id="{554E9F63-5AD8-8115-C5B3-1151248D0050}"/>
                </a:ext>
              </a:extLst>
            </p:cNvPr>
            <p:cNvSpPr txBox="1"/>
            <p:nvPr/>
          </p:nvSpPr>
          <p:spPr>
            <a:xfrm>
              <a:off x="5947307" y="1148320"/>
              <a:ext cx="5375276" cy="646331"/>
            </a:xfrm>
            <a:prstGeom prst="rect">
              <a:avLst/>
            </a:prstGeom>
            <a:noFill/>
          </p:spPr>
          <p:txBody>
            <a:bodyPr wrap="square" rtlCol="0">
              <a:spAutoFit/>
            </a:bodyPr>
            <a:lstStyle/>
            <a:p>
              <a:r>
                <a:rPr lang="en-US" altLang="ja-JP" sz="1200" dirty="0"/>
                <a:t>PoC</a:t>
              </a:r>
              <a:r>
                <a:rPr lang="ja-JP" altLang="en-US" sz="1200" dirty="0"/>
                <a:t>を実施</a:t>
              </a:r>
              <a:endParaRPr lang="en-US" altLang="ja-JP" sz="1200" dirty="0"/>
            </a:p>
            <a:p>
              <a:r>
                <a:rPr lang="en-US" altLang="ja-JP" sz="1200" dirty="0"/>
                <a:t>AI</a:t>
              </a:r>
              <a:r>
                <a:rPr lang="ja-JP" altLang="en-US" sz="1200" dirty="0"/>
                <a:t>エージェントを活用した業務自動化の基礎的なノウハウを</a:t>
              </a:r>
              <a:endParaRPr lang="en-US" altLang="ja-JP" sz="1200" dirty="0"/>
            </a:p>
            <a:p>
              <a:r>
                <a:rPr lang="ja-JP" altLang="en-US" sz="1200" dirty="0"/>
                <a:t>習得する。これにより、</a:t>
              </a:r>
              <a:r>
                <a:rPr lang="en-US" altLang="ja-JP" sz="1200" dirty="0"/>
                <a:t>AI</a:t>
              </a:r>
              <a:r>
                <a:rPr lang="ja-JP" altLang="en-US" sz="1200" dirty="0"/>
                <a:t>技術の適用可能性と課題を明確化する。</a:t>
              </a:r>
              <a:endParaRPr kumimoji="1" lang="en-US" altLang="ja-JP" sz="1200" dirty="0"/>
            </a:p>
          </p:txBody>
        </p:sp>
        <p:grpSp>
          <p:nvGrpSpPr>
            <p:cNvPr id="19" name="グループ化 18">
              <a:extLst>
                <a:ext uri="{FF2B5EF4-FFF2-40B4-BE49-F238E27FC236}">
                  <a16:creationId xmlns:a16="http://schemas.microsoft.com/office/drawing/2014/main" id="{246165BD-DCB7-A4F7-C4BA-11C8CEEFD49B}"/>
                </a:ext>
              </a:extLst>
            </p:cNvPr>
            <p:cNvGrpSpPr/>
            <p:nvPr/>
          </p:nvGrpSpPr>
          <p:grpSpPr>
            <a:xfrm>
              <a:off x="1715278" y="1174491"/>
              <a:ext cx="2913991" cy="928101"/>
              <a:chOff x="1514940" y="1210141"/>
              <a:chExt cx="4094179" cy="1308219"/>
            </a:xfrm>
          </p:grpSpPr>
          <p:pic>
            <p:nvPicPr>
              <p:cNvPr id="8" name="図 7" descr="アイコン が含まれている画像&#10;&#10;自動的に生成された説明">
                <a:extLst>
                  <a:ext uri="{FF2B5EF4-FFF2-40B4-BE49-F238E27FC236}">
                    <a16:creationId xmlns:a16="http://schemas.microsoft.com/office/drawing/2014/main" id="{350DB583-170D-CEA7-4174-EB6CF0251FB5}"/>
                  </a:ext>
                </a:extLst>
              </p:cNvPr>
              <p:cNvPicPr>
                <a:picLocks noChangeAspect="1"/>
              </p:cNvPicPr>
              <p:nvPr/>
            </p:nvPicPr>
            <p:blipFill>
              <a:blip r:embed="rId2"/>
              <a:stretch>
                <a:fillRect/>
              </a:stretch>
            </p:blipFill>
            <p:spPr>
              <a:xfrm>
                <a:off x="1514940" y="1233488"/>
                <a:ext cx="1281640" cy="1284872"/>
              </a:xfrm>
              <a:prstGeom prst="rect">
                <a:avLst/>
              </a:prstGeom>
            </p:spPr>
          </p:pic>
          <p:sp>
            <p:nvSpPr>
              <p:cNvPr id="9" name="矢印: 右 8">
                <a:extLst>
                  <a:ext uri="{FF2B5EF4-FFF2-40B4-BE49-F238E27FC236}">
                    <a16:creationId xmlns:a16="http://schemas.microsoft.com/office/drawing/2014/main" id="{CE0AD2D0-7903-8186-7417-63E45F0D9D72}"/>
                  </a:ext>
                </a:extLst>
              </p:cNvPr>
              <p:cNvSpPr/>
              <p:nvPr/>
            </p:nvSpPr>
            <p:spPr>
              <a:xfrm>
                <a:off x="3153288" y="1628775"/>
                <a:ext cx="647700" cy="495069"/>
              </a:xfrm>
              <a:prstGeom prst="rightArrow">
                <a:avLst/>
              </a:prstGeom>
              <a:solidFill>
                <a:srgbClr val="202569"/>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solidFill>
                    <a:schemeClr val="dk1"/>
                  </a:solidFill>
                </a:endParaRPr>
              </a:p>
            </p:txBody>
          </p:sp>
          <p:grpSp>
            <p:nvGrpSpPr>
              <p:cNvPr id="18" name="グループ化 17">
                <a:extLst>
                  <a:ext uri="{FF2B5EF4-FFF2-40B4-BE49-F238E27FC236}">
                    <a16:creationId xmlns:a16="http://schemas.microsoft.com/office/drawing/2014/main" id="{7AE07A8D-86FE-7C9E-6A02-EEA1E67716D3}"/>
                  </a:ext>
                </a:extLst>
              </p:cNvPr>
              <p:cNvGrpSpPr/>
              <p:nvPr/>
            </p:nvGrpSpPr>
            <p:grpSpPr>
              <a:xfrm>
                <a:off x="4157697" y="1210141"/>
                <a:ext cx="1451422" cy="1240157"/>
                <a:chOff x="3997058" y="1070623"/>
                <a:chExt cx="1757323" cy="1608017"/>
              </a:xfrm>
            </p:grpSpPr>
            <p:grpSp>
              <p:nvGrpSpPr>
                <p:cNvPr id="12" name="グループ化 11">
                  <a:extLst>
                    <a:ext uri="{FF2B5EF4-FFF2-40B4-BE49-F238E27FC236}">
                      <a16:creationId xmlns:a16="http://schemas.microsoft.com/office/drawing/2014/main" id="{6F64871E-8527-4C68-3073-B03171C7A2BE}"/>
                    </a:ext>
                  </a:extLst>
                </p:cNvPr>
                <p:cNvGrpSpPr/>
                <p:nvPr/>
              </p:nvGrpSpPr>
              <p:grpSpPr>
                <a:xfrm>
                  <a:off x="4567740" y="1070623"/>
                  <a:ext cx="834353" cy="751179"/>
                  <a:chOff x="4281495" y="1310345"/>
                  <a:chExt cx="1202400" cy="981365"/>
                </a:xfrm>
              </p:grpSpPr>
              <p:pic>
                <p:nvPicPr>
                  <p:cNvPr id="13" name="グラフィックス 12" descr="採鉱用工具 単色塗りつぶし">
                    <a:extLst>
                      <a:ext uri="{FF2B5EF4-FFF2-40B4-BE49-F238E27FC236}">
                        <a16:creationId xmlns:a16="http://schemas.microsoft.com/office/drawing/2014/main" id="{E0584D83-5297-5BEC-F575-BC697C152E2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100339" y="1921045"/>
                    <a:ext cx="383556" cy="370665"/>
                  </a:xfrm>
                  <a:prstGeom prst="rect">
                    <a:avLst/>
                  </a:prstGeom>
                </p:spPr>
              </p:pic>
              <p:pic>
                <p:nvPicPr>
                  <p:cNvPr id="10" name="図 9" descr="アイコン&#10;&#10;自動的に生成された説明">
                    <a:extLst>
                      <a:ext uri="{FF2B5EF4-FFF2-40B4-BE49-F238E27FC236}">
                        <a16:creationId xmlns:a16="http://schemas.microsoft.com/office/drawing/2014/main" id="{64389D13-5BED-43E7-CFBA-EA86E28F237E}"/>
                      </a:ext>
                    </a:extLst>
                  </p:cNvPr>
                  <p:cNvPicPr>
                    <a:picLocks noChangeAspect="1"/>
                  </p:cNvPicPr>
                  <p:nvPr/>
                </p:nvPicPr>
                <p:blipFill>
                  <a:blip r:embed="rId5"/>
                  <a:srcRect l="24619" t="54203" r="20425"/>
                  <a:stretch/>
                </p:blipFill>
                <p:spPr>
                  <a:xfrm>
                    <a:off x="4281495" y="1310345"/>
                    <a:ext cx="996602" cy="810791"/>
                  </a:xfrm>
                  <a:prstGeom prst="rect">
                    <a:avLst/>
                  </a:prstGeom>
                </p:spPr>
              </p:pic>
            </p:grpSp>
            <p:pic>
              <p:nvPicPr>
                <p:cNvPr id="16" name="図 15" descr="挿絵, 飼い猫 が含まれている画像&#10;&#10;自動的に生成された説明">
                  <a:extLst>
                    <a:ext uri="{FF2B5EF4-FFF2-40B4-BE49-F238E27FC236}">
                      <a16:creationId xmlns:a16="http://schemas.microsoft.com/office/drawing/2014/main" id="{F3374514-1291-095E-CCA9-3F671DCDA922}"/>
                    </a:ext>
                  </a:extLst>
                </p:cNvPr>
                <p:cNvPicPr>
                  <a:picLocks noChangeAspect="1"/>
                </p:cNvPicPr>
                <p:nvPr/>
              </p:nvPicPr>
              <p:blipFill>
                <a:blip r:embed="rId6"/>
                <a:stretch>
                  <a:fillRect/>
                </a:stretch>
              </p:blipFill>
              <p:spPr>
                <a:xfrm>
                  <a:off x="3997058" y="1334506"/>
                  <a:ext cx="1757323" cy="1344134"/>
                </a:xfrm>
                <a:prstGeom prst="rect">
                  <a:avLst/>
                </a:prstGeom>
              </p:spPr>
            </p:pic>
          </p:grpSp>
        </p:grpSp>
      </p:grpSp>
      <p:grpSp>
        <p:nvGrpSpPr>
          <p:cNvPr id="54" name="グループ化 53">
            <a:extLst>
              <a:ext uri="{FF2B5EF4-FFF2-40B4-BE49-F238E27FC236}">
                <a16:creationId xmlns:a16="http://schemas.microsoft.com/office/drawing/2014/main" id="{CF7DD58D-AE67-1416-3F26-8DBBB852BCC8}"/>
              </a:ext>
            </a:extLst>
          </p:cNvPr>
          <p:cNvGrpSpPr/>
          <p:nvPr/>
        </p:nvGrpSpPr>
        <p:grpSpPr>
          <a:xfrm>
            <a:off x="597146" y="3740990"/>
            <a:ext cx="10883900" cy="1316336"/>
            <a:chOff x="597146" y="3703886"/>
            <a:chExt cx="10883900" cy="1316336"/>
          </a:xfrm>
        </p:grpSpPr>
        <p:sp>
          <p:nvSpPr>
            <p:cNvPr id="20" name="正方形/長方形 19">
              <a:extLst>
                <a:ext uri="{FF2B5EF4-FFF2-40B4-BE49-F238E27FC236}">
                  <a16:creationId xmlns:a16="http://schemas.microsoft.com/office/drawing/2014/main" id="{DE2BFB4C-447A-C421-05D7-63B74F13A124}"/>
                </a:ext>
              </a:extLst>
            </p:cNvPr>
            <p:cNvSpPr/>
            <p:nvPr/>
          </p:nvSpPr>
          <p:spPr>
            <a:xfrm>
              <a:off x="597146" y="3703886"/>
              <a:ext cx="10883900" cy="1316336"/>
            </a:xfrm>
            <a:prstGeom prst="rect">
              <a:avLst/>
            </a:prstGeom>
            <a:ln w="28575">
              <a:solidFill>
                <a:schemeClr val="tx2"/>
              </a:solidFill>
            </a:ln>
          </p:spPr>
          <p:style>
            <a:lnRef idx="2">
              <a:schemeClr val="dk1"/>
            </a:lnRef>
            <a:fillRef idx="1">
              <a:schemeClr val="lt1"/>
            </a:fillRef>
            <a:effectRef idx="0">
              <a:schemeClr val="dk1"/>
            </a:effectRef>
            <a:fontRef idx="minor">
              <a:schemeClr val="dk1"/>
            </a:fontRef>
          </p:style>
          <p:txBody>
            <a:bodyPr rtlCol="0" anchor="t"/>
            <a:lstStyle/>
            <a:p>
              <a:r>
                <a:rPr lang="ja-JP" altLang="en-US" sz="1400" b="1" dirty="0"/>
                <a:t>フェーズ３</a:t>
              </a:r>
              <a:r>
                <a:rPr kumimoji="1" lang="ja-JP" altLang="en-US" sz="1400" b="1" dirty="0">
                  <a:solidFill>
                    <a:schemeClr val="dk1"/>
                  </a:solidFill>
                </a:rPr>
                <a:t>：習得したノウハウを元に他の業務に応用</a:t>
              </a:r>
            </a:p>
          </p:txBody>
        </p:sp>
        <p:sp>
          <p:nvSpPr>
            <p:cNvPr id="25" name="テキスト ボックス 24">
              <a:extLst>
                <a:ext uri="{FF2B5EF4-FFF2-40B4-BE49-F238E27FC236}">
                  <a16:creationId xmlns:a16="http://schemas.microsoft.com/office/drawing/2014/main" id="{4585D9EC-019D-1434-5E87-05B49B00A3BF}"/>
                </a:ext>
              </a:extLst>
            </p:cNvPr>
            <p:cNvSpPr txBox="1"/>
            <p:nvPr/>
          </p:nvSpPr>
          <p:spPr>
            <a:xfrm>
              <a:off x="5947307" y="4034833"/>
              <a:ext cx="5375276" cy="646331"/>
            </a:xfrm>
            <a:prstGeom prst="rect">
              <a:avLst/>
            </a:prstGeom>
            <a:noFill/>
          </p:spPr>
          <p:txBody>
            <a:bodyPr wrap="square" rtlCol="0">
              <a:spAutoFit/>
            </a:bodyPr>
            <a:lstStyle/>
            <a:p>
              <a:r>
                <a:rPr lang="ja-JP" altLang="en-US" sz="1200" dirty="0"/>
                <a:t>フェーズ</a:t>
              </a:r>
              <a:r>
                <a:rPr lang="en-US" altLang="ja-JP" sz="1200" dirty="0"/>
                <a:t>1</a:t>
              </a:r>
              <a:r>
                <a:rPr lang="ja-JP" altLang="en-US" sz="1200" dirty="0"/>
                <a:t>・２で得たノウハウをもとに</a:t>
              </a:r>
              <a:endParaRPr lang="en-US" altLang="ja-JP" sz="1200" dirty="0"/>
            </a:p>
            <a:p>
              <a:r>
                <a:rPr lang="ja-JP" altLang="en-US" sz="1200" dirty="0"/>
                <a:t>他のソフトウェア開発やメンテナンス業務に</a:t>
              </a:r>
              <a:endParaRPr lang="en-US" altLang="ja-JP" sz="1200" dirty="0"/>
            </a:p>
            <a:p>
              <a:r>
                <a:rPr lang="en-US" altLang="ja-JP" sz="1200" dirty="0"/>
                <a:t>AI</a:t>
              </a:r>
              <a:r>
                <a:rPr lang="ja-JP" altLang="en-US" sz="1200" dirty="0"/>
                <a:t>エージェントを応用し、業務全体の効率化を推進する。</a:t>
              </a:r>
              <a:endParaRPr lang="en-US" altLang="ja-JP" sz="1200" dirty="0"/>
            </a:p>
          </p:txBody>
        </p:sp>
        <p:grpSp>
          <p:nvGrpSpPr>
            <p:cNvPr id="32" name="グループ化 31">
              <a:extLst>
                <a:ext uri="{FF2B5EF4-FFF2-40B4-BE49-F238E27FC236}">
                  <a16:creationId xmlns:a16="http://schemas.microsoft.com/office/drawing/2014/main" id="{70AEA524-1F4A-50C1-79A0-6A8BF984E1EA}"/>
                </a:ext>
              </a:extLst>
            </p:cNvPr>
            <p:cNvGrpSpPr/>
            <p:nvPr/>
          </p:nvGrpSpPr>
          <p:grpSpPr>
            <a:xfrm>
              <a:off x="2398548" y="4034833"/>
              <a:ext cx="1674111" cy="857780"/>
              <a:chOff x="2211757" y="3212310"/>
              <a:chExt cx="2530761" cy="1254032"/>
            </a:xfrm>
          </p:grpSpPr>
          <p:pic>
            <p:nvPicPr>
              <p:cNvPr id="34" name="図 33" descr="アイコン&#10;&#10;中程度の精度で自動的に生成された説明">
                <a:extLst>
                  <a:ext uri="{FF2B5EF4-FFF2-40B4-BE49-F238E27FC236}">
                    <a16:creationId xmlns:a16="http://schemas.microsoft.com/office/drawing/2014/main" id="{CD847262-BED0-7272-213A-B016CF60A894}"/>
                  </a:ext>
                </a:extLst>
              </p:cNvPr>
              <p:cNvPicPr>
                <a:picLocks noChangeAspect="1"/>
              </p:cNvPicPr>
              <p:nvPr/>
            </p:nvPicPr>
            <p:blipFill>
              <a:blip r:embed="rId7"/>
              <a:stretch>
                <a:fillRect/>
              </a:stretch>
            </p:blipFill>
            <p:spPr>
              <a:xfrm>
                <a:off x="2211757" y="3363234"/>
                <a:ext cx="1169645" cy="1103108"/>
              </a:xfrm>
              <a:prstGeom prst="rect">
                <a:avLst/>
              </a:prstGeom>
            </p:spPr>
          </p:pic>
          <p:pic>
            <p:nvPicPr>
              <p:cNvPr id="36" name="図 35" descr="ミラー, 手鏡 が含まれている画像&#10;&#10;自動的に生成された説明">
                <a:extLst>
                  <a:ext uri="{FF2B5EF4-FFF2-40B4-BE49-F238E27FC236}">
                    <a16:creationId xmlns:a16="http://schemas.microsoft.com/office/drawing/2014/main" id="{63259C21-E6B6-AB05-367B-D28ED5BBE990}"/>
                  </a:ext>
                </a:extLst>
              </p:cNvPr>
              <p:cNvPicPr>
                <a:picLocks noChangeAspect="1"/>
              </p:cNvPicPr>
              <p:nvPr/>
            </p:nvPicPr>
            <p:blipFill>
              <a:blip r:embed="rId8"/>
              <a:stretch>
                <a:fillRect/>
              </a:stretch>
            </p:blipFill>
            <p:spPr>
              <a:xfrm>
                <a:off x="3614968" y="3212310"/>
                <a:ext cx="1127550" cy="1040511"/>
              </a:xfrm>
              <a:prstGeom prst="rect">
                <a:avLst/>
              </a:prstGeom>
            </p:spPr>
          </p:pic>
          <p:pic>
            <p:nvPicPr>
              <p:cNvPr id="39" name="図 38" descr="グラフィカル ユーザー インターフェイス&#10;&#10;自動的に生成された説明">
                <a:extLst>
                  <a:ext uri="{FF2B5EF4-FFF2-40B4-BE49-F238E27FC236}">
                    <a16:creationId xmlns:a16="http://schemas.microsoft.com/office/drawing/2014/main" id="{7DBE2CE4-E489-7F0F-16B1-FE9D1A039968}"/>
                  </a:ext>
                </a:extLst>
              </p:cNvPr>
              <p:cNvPicPr>
                <a:picLocks noChangeAspect="1"/>
              </p:cNvPicPr>
              <p:nvPr/>
            </p:nvPicPr>
            <p:blipFill>
              <a:blip r:embed="rId9"/>
              <a:stretch>
                <a:fillRect/>
              </a:stretch>
            </p:blipFill>
            <p:spPr>
              <a:xfrm>
                <a:off x="3797160" y="3363234"/>
                <a:ext cx="831878" cy="637571"/>
              </a:xfrm>
              <a:prstGeom prst="rect">
                <a:avLst/>
              </a:prstGeom>
            </p:spPr>
          </p:pic>
        </p:grpSp>
      </p:grpSp>
      <p:grpSp>
        <p:nvGrpSpPr>
          <p:cNvPr id="55" name="グループ化 54">
            <a:extLst>
              <a:ext uri="{FF2B5EF4-FFF2-40B4-BE49-F238E27FC236}">
                <a16:creationId xmlns:a16="http://schemas.microsoft.com/office/drawing/2014/main" id="{9492CC61-0F84-E188-F70D-AAB88A0BA19E}"/>
              </a:ext>
            </a:extLst>
          </p:cNvPr>
          <p:cNvGrpSpPr/>
          <p:nvPr/>
        </p:nvGrpSpPr>
        <p:grpSpPr>
          <a:xfrm>
            <a:off x="597146" y="5171322"/>
            <a:ext cx="10883900" cy="1316336"/>
            <a:chOff x="597146" y="5115665"/>
            <a:chExt cx="10883900" cy="1316336"/>
          </a:xfrm>
        </p:grpSpPr>
        <p:sp>
          <p:nvSpPr>
            <p:cNvPr id="23" name="正方形/長方形 22">
              <a:extLst>
                <a:ext uri="{FF2B5EF4-FFF2-40B4-BE49-F238E27FC236}">
                  <a16:creationId xmlns:a16="http://schemas.microsoft.com/office/drawing/2014/main" id="{4BF0F631-A423-328F-EB22-235E5097C8E5}"/>
                </a:ext>
              </a:extLst>
            </p:cNvPr>
            <p:cNvSpPr/>
            <p:nvPr/>
          </p:nvSpPr>
          <p:spPr>
            <a:xfrm>
              <a:off x="597146" y="5115665"/>
              <a:ext cx="10883900" cy="1316336"/>
            </a:xfrm>
            <a:prstGeom prst="rect">
              <a:avLst/>
            </a:prstGeom>
            <a:ln w="28575">
              <a:solidFill>
                <a:schemeClr val="tx2"/>
              </a:solidFill>
            </a:ln>
          </p:spPr>
          <p:style>
            <a:lnRef idx="2">
              <a:schemeClr val="dk1"/>
            </a:lnRef>
            <a:fillRef idx="1">
              <a:schemeClr val="lt1"/>
            </a:fillRef>
            <a:effectRef idx="0">
              <a:schemeClr val="dk1"/>
            </a:effectRef>
            <a:fontRef idx="minor">
              <a:schemeClr val="dk1"/>
            </a:fontRef>
          </p:style>
          <p:txBody>
            <a:bodyPr rtlCol="0" anchor="t"/>
            <a:lstStyle/>
            <a:p>
              <a:r>
                <a:rPr lang="ja-JP" altLang="en-US" sz="1400" b="1" dirty="0"/>
                <a:t>フェーズ４</a:t>
              </a:r>
              <a:r>
                <a:rPr kumimoji="1" lang="ja-JP" altLang="en-US" sz="1400" b="1" dirty="0">
                  <a:solidFill>
                    <a:schemeClr val="dk1"/>
                  </a:solidFill>
                </a:rPr>
                <a:t>：製品化・サービス化</a:t>
              </a:r>
              <a:r>
                <a:rPr kumimoji="1" lang="en-US" altLang="ja-JP" sz="1400" b="1" dirty="0">
                  <a:solidFill>
                    <a:schemeClr val="dk1"/>
                  </a:solidFill>
                </a:rPr>
                <a:t>(</a:t>
              </a:r>
              <a:r>
                <a:rPr kumimoji="1" lang="ja-JP" altLang="en-US" sz="1400" b="1" dirty="0">
                  <a:solidFill>
                    <a:schemeClr val="dk1"/>
                  </a:solidFill>
                </a:rPr>
                <a:t>メンテナンスノウハウの提供</a:t>
              </a:r>
              <a:r>
                <a:rPr kumimoji="1" lang="en-US" altLang="ja-JP" sz="1400" b="1" dirty="0">
                  <a:solidFill>
                    <a:schemeClr val="dk1"/>
                  </a:solidFill>
                </a:rPr>
                <a:t>)</a:t>
              </a:r>
              <a:endParaRPr kumimoji="1" lang="ja-JP" altLang="en-US" sz="1400" b="1" dirty="0">
                <a:solidFill>
                  <a:schemeClr val="dk1"/>
                </a:solidFill>
              </a:endParaRPr>
            </a:p>
          </p:txBody>
        </p:sp>
        <p:sp>
          <p:nvSpPr>
            <p:cNvPr id="28" name="テキスト ボックス 27">
              <a:extLst>
                <a:ext uri="{FF2B5EF4-FFF2-40B4-BE49-F238E27FC236}">
                  <a16:creationId xmlns:a16="http://schemas.microsoft.com/office/drawing/2014/main" id="{11B2B6E0-6955-BD51-DDF4-F19F3E761E52}"/>
                </a:ext>
              </a:extLst>
            </p:cNvPr>
            <p:cNvSpPr txBox="1"/>
            <p:nvPr/>
          </p:nvSpPr>
          <p:spPr>
            <a:xfrm>
              <a:off x="5947307" y="5449982"/>
              <a:ext cx="5375276" cy="646331"/>
            </a:xfrm>
            <a:prstGeom prst="rect">
              <a:avLst/>
            </a:prstGeom>
            <a:noFill/>
          </p:spPr>
          <p:txBody>
            <a:bodyPr wrap="square" rtlCol="0">
              <a:spAutoFit/>
            </a:bodyPr>
            <a:lstStyle/>
            <a:p>
              <a:r>
                <a:rPr lang="en-US" altLang="ja-JP" sz="1200" dirty="0"/>
                <a:t>AI</a:t>
              </a:r>
              <a:r>
                <a:rPr lang="ja-JP" altLang="en-US" sz="1200" dirty="0"/>
                <a:t>エージェントの活用成果を基に、</a:t>
              </a:r>
              <a:endParaRPr lang="en-US" altLang="ja-JP" sz="1200" dirty="0"/>
            </a:p>
            <a:p>
              <a:r>
                <a:rPr lang="ja-JP" altLang="en-US" sz="1200" dirty="0"/>
                <a:t>業務効率化のソリューションを製品化・サービス化する。</a:t>
              </a:r>
              <a:endParaRPr lang="en-US" altLang="ja-JP" sz="1200" dirty="0"/>
            </a:p>
            <a:p>
              <a:r>
                <a:rPr lang="ja-JP" altLang="en-US" sz="1200" dirty="0"/>
                <a:t>さらに、メンテナンス業務に特化したノウハウ提供を行う。</a:t>
              </a:r>
              <a:endParaRPr lang="en-US" altLang="ja-JP" sz="1200" dirty="0"/>
            </a:p>
          </p:txBody>
        </p:sp>
        <p:grpSp>
          <p:nvGrpSpPr>
            <p:cNvPr id="40" name="グループ化 39">
              <a:extLst>
                <a:ext uri="{FF2B5EF4-FFF2-40B4-BE49-F238E27FC236}">
                  <a16:creationId xmlns:a16="http://schemas.microsoft.com/office/drawing/2014/main" id="{FA60382F-136D-377B-F368-95AF553177BC}"/>
                </a:ext>
              </a:extLst>
            </p:cNvPr>
            <p:cNvGrpSpPr/>
            <p:nvPr/>
          </p:nvGrpSpPr>
          <p:grpSpPr>
            <a:xfrm>
              <a:off x="1968455" y="5446763"/>
              <a:ext cx="2534297" cy="858743"/>
              <a:chOff x="1571872" y="5093664"/>
              <a:chExt cx="3701053" cy="1275614"/>
            </a:xfrm>
          </p:grpSpPr>
          <p:pic>
            <p:nvPicPr>
              <p:cNvPr id="41" name="図 40" descr="ロゴ が含まれている画像&#10;&#10;自動的に生成された説明">
                <a:extLst>
                  <a:ext uri="{FF2B5EF4-FFF2-40B4-BE49-F238E27FC236}">
                    <a16:creationId xmlns:a16="http://schemas.microsoft.com/office/drawing/2014/main" id="{EB411323-3E13-0EF6-8CC8-837331DF8FAC}"/>
                  </a:ext>
                </a:extLst>
              </p:cNvPr>
              <p:cNvPicPr>
                <a:picLocks noChangeAspect="1"/>
              </p:cNvPicPr>
              <p:nvPr/>
            </p:nvPicPr>
            <p:blipFill>
              <a:blip r:embed="rId10"/>
              <a:stretch>
                <a:fillRect/>
              </a:stretch>
            </p:blipFill>
            <p:spPr>
              <a:xfrm>
                <a:off x="1571872" y="5093664"/>
                <a:ext cx="1591464" cy="1275614"/>
              </a:xfrm>
              <a:prstGeom prst="rect">
                <a:avLst/>
              </a:prstGeom>
            </p:spPr>
          </p:pic>
          <p:pic>
            <p:nvPicPr>
              <p:cNvPr id="42" name="図 41" descr="挿絵 が含まれている画像&#10;&#10;自動的に生成された説明">
                <a:extLst>
                  <a:ext uri="{FF2B5EF4-FFF2-40B4-BE49-F238E27FC236}">
                    <a16:creationId xmlns:a16="http://schemas.microsoft.com/office/drawing/2014/main" id="{71CAAE3C-E742-4594-E193-B889FA17B2FB}"/>
                  </a:ext>
                </a:extLst>
              </p:cNvPr>
              <p:cNvPicPr>
                <a:picLocks noChangeAspect="1"/>
              </p:cNvPicPr>
              <p:nvPr/>
            </p:nvPicPr>
            <p:blipFill>
              <a:blip r:embed="rId11"/>
              <a:stretch>
                <a:fillRect/>
              </a:stretch>
            </p:blipFill>
            <p:spPr>
              <a:xfrm>
                <a:off x="3704487" y="5093664"/>
                <a:ext cx="1568438" cy="1275614"/>
              </a:xfrm>
              <a:prstGeom prst="rect">
                <a:avLst/>
              </a:prstGeom>
            </p:spPr>
          </p:pic>
        </p:grpSp>
      </p:grpSp>
      <p:grpSp>
        <p:nvGrpSpPr>
          <p:cNvPr id="53" name="グループ化 52">
            <a:extLst>
              <a:ext uri="{FF2B5EF4-FFF2-40B4-BE49-F238E27FC236}">
                <a16:creationId xmlns:a16="http://schemas.microsoft.com/office/drawing/2014/main" id="{A4EAD6A7-B383-AD2D-08D5-575C6323CBA4}"/>
              </a:ext>
            </a:extLst>
          </p:cNvPr>
          <p:cNvGrpSpPr/>
          <p:nvPr/>
        </p:nvGrpSpPr>
        <p:grpSpPr>
          <a:xfrm>
            <a:off x="597146" y="2310658"/>
            <a:ext cx="10883900" cy="1316336"/>
            <a:chOff x="597146" y="2292106"/>
            <a:chExt cx="10883900" cy="1316336"/>
          </a:xfrm>
        </p:grpSpPr>
        <p:sp>
          <p:nvSpPr>
            <p:cNvPr id="17" name="正方形/長方形 16">
              <a:extLst>
                <a:ext uri="{FF2B5EF4-FFF2-40B4-BE49-F238E27FC236}">
                  <a16:creationId xmlns:a16="http://schemas.microsoft.com/office/drawing/2014/main" id="{16CA4EC4-9986-71DD-2941-C12350A1ABA0}"/>
                </a:ext>
              </a:extLst>
            </p:cNvPr>
            <p:cNvSpPr/>
            <p:nvPr/>
          </p:nvSpPr>
          <p:spPr>
            <a:xfrm>
              <a:off x="597146" y="2292106"/>
              <a:ext cx="10883900" cy="1316336"/>
            </a:xfrm>
            <a:prstGeom prst="rect">
              <a:avLst/>
            </a:prstGeom>
            <a:ln w="28575">
              <a:solidFill>
                <a:schemeClr val="tx2"/>
              </a:solidFill>
            </a:ln>
          </p:spPr>
          <p:style>
            <a:lnRef idx="2">
              <a:schemeClr val="dk1"/>
            </a:lnRef>
            <a:fillRef idx="1">
              <a:schemeClr val="lt1"/>
            </a:fillRef>
            <a:effectRef idx="0">
              <a:schemeClr val="dk1"/>
            </a:effectRef>
            <a:fontRef idx="minor">
              <a:schemeClr val="dk1"/>
            </a:fontRef>
          </p:style>
          <p:txBody>
            <a:bodyPr rtlCol="0" anchor="t"/>
            <a:lstStyle/>
            <a:p>
              <a:r>
                <a:rPr lang="ja-JP" altLang="en-US" sz="1400" b="1" dirty="0"/>
                <a:t>フェーズ２</a:t>
              </a:r>
              <a:r>
                <a:rPr kumimoji="1" lang="ja-JP" altLang="en-US" sz="1400" b="1" dirty="0">
                  <a:solidFill>
                    <a:schemeClr val="dk1"/>
                  </a:solidFill>
                </a:rPr>
                <a:t>：調整</a:t>
              </a:r>
              <a:r>
                <a:rPr kumimoji="1" lang="en-US" altLang="ja-JP" sz="1400" b="1" dirty="0">
                  <a:solidFill>
                    <a:schemeClr val="dk1"/>
                  </a:solidFill>
                </a:rPr>
                <a:t>(</a:t>
              </a:r>
              <a:r>
                <a:rPr kumimoji="1" lang="ja-JP" altLang="en-US" sz="1400" b="1" dirty="0">
                  <a:solidFill>
                    <a:schemeClr val="dk1"/>
                  </a:solidFill>
                </a:rPr>
                <a:t>チューニングフェーズ</a:t>
              </a:r>
              <a:r>
                <a:rPr kumimoji="1" lang="en-US" altLang="ja-JP" sz="1400" b="1" dirty="0">
                  <a:solidFill>
                    <a:schemeClr val="dk1"/>
                  </a:solidFill>
                </a:rPr>
                <a:t>)</a:t>
              </a:r>
              <a:endParaRPr kumimoji="1" lang="ja-JP" altLang="en-US" sz="1400" b="1" dirty="0">
                <a:solidFill>
                  <a:schemeClr val="dk1"/>
                </a:solidFill>
              </a:endParaRPr>
            </a:p>
          </p:txBody>
        </p:sp>
        <p:sp>
          <p:nvSpPr>
            <p:cNvPr id="24" name="テキスト ボックス 23">
              <a:extLst>
                <a:ext uri="{FF2B5EF4-FFF2-40B4-BE49-F238E27FC236}">
                  <a16:creationId xmlns:a16="http://schemas.microsoft.com/office/drawing/2014/main" id="{951B71E4-81BC-ED39-7B35-E5EB86BE622A}"/>
                </a:ext>
              </a:extLst>
            </p:cNvPr>
            <p:cNvSpPr txBox="1"/>
            <p:nvPr/>
          </p:nvSpPr>
          <p:spPr>
            <a:xfrm>
              <a:off x="5947307" y="2723497"/>
              <a:ext cx="5375276" cy="461665"/>
            </a:xfrm>
            <a:prstGeom prst="rect">
              <a:avLst/>
            </a:prstGeom>
            <a:noFill/>
          </p:spPr>
          <p:txBody>
            <a:bodyPr wrap="square" rtlCol="0">
              <a:spAutoFit/>
            </a:bodyPr>
            <a:lstStyle/>
            <a:p>
              <a:r>
                <a:rPr lang="ja-JP" altLang="en-US" sz="1200" dirty="0"/>
                <a:t>フェーズ１で作成した</a:t>
              </a:r>
              <a:r>
                <a:rPr lang="en-US" altLang="ja-JP" sz="1200" dirty="0"/>
                <a:t>AI</a:t>
              </a:r>
              <a:r>
                <a:rPr lang="ja-JP" altLang="en-US" sz="1200" dirty="0"/>
                <a:t>エージェントに対し調整をかける。</a:t>
              </a:r>
              <a:endParaRPr lang="en-US" altLang="ja-JP" sz="1200" dirty="0"/>
            </a:p>
            <a:p>
              <a:r>
                <a:rPr lang="ja-JP" altLang="en-US" sz="1200" dirty="0"/>
                <a:t>より適した回答が生成されるよう調整を行っていく。</a:t>
              </a:r>
              <a:endParaRPr lang="en-US" altLang="ja-JP" sz="1200" dirty="0"/>
            </a:p>
          </p:txBody>
        </p:sp>
        <p:grpSp>
          <p:nvGrpSpPr>
            <p:cNvPr id="48" name="グループ化 47">
              <a:extLst>
                <a:ext uri="{FF2B5EF4-FFF2-40B4-BE49-F238E27FC236}">
                  <a16:creationId xmlns:a16="http://schemas.microsoft.com/office/drawing/2014/main" id="{BE882CC6-075C-FF28-476C-F4716FC8BC95}"/>
                </a:ext>
              </a:extLst>
            </p:cNvPr>
            <p:cNvGrpSpPr/>
            <p:nvPr/>
          </p:nvGrpSpPr>
          <p:grpSpPr>
            <a:xfrm>
              <a:off x="754521" y="2644462"/>
              <a:ext cx="1862285" cy="754545"/>
              <a:chOff x="1709027" y="2630844"/>
              <a:chExt cx="1862285" cy="754545"/>
            </a:xfrm>
          </p:grpSpPr>
          <p:pic>
            <p:nvPicPr>
              <p:cNvPr id="44" name="図 43">
                <a:extLst>
                  <a:ext uri="{FF2B5EF4-FFF2-40B4-BE49-F238E27FC236}">
                    <a16:creationId xmlns:a16="http://schemas.microsoft.com/office/drawing/2014/main" id="{B2E79691-C8FA-6F02-1009-7EF0EB7584A8}"/>
                  </a:ext>
                </a:extLst>
              </p:cNvPr>
              <p:cNvPicPr>
                <a:picLocks noChangeAspect="1"/>
              </p:cNvPicPr>
              <p:nvPr/>
            </p:nvPicPr>
            <p:blipFill>
              <a:blip r:embed="rId12"/>
              <a:stretch>
                <a:fillRect/>
              </a:stretch>
            </p:blipFill>
            <p:spPr>
              <a:xfrm>
                <a:off x="2773236" y="2630844"/>
                <a:ext cx="798076" cy="754545"/>
              </a:xfrm>
              <a:prstGeom prst="rect">
                <a:avLst/>
              </a:prstGeom>
            </p:spPr>
          </p:pic>
          <p:pic>
            <p:nvPicPr>
              <p:cNvPr id="45" name="図 44" descr="アイコン&#10;&#10;自動的に生成された説明">
                <a:extLst>
                  <a:ext uri="{FF2B5EF4-FFF2-40B4-BE49-F238E27FC236}">
                    <a16:creationId xmlns:a16="http://schemas.microsoft.com/office/drawing/2014/main" id="{2FF905EF-AB65-235E-5BC2-C2D499384694}"/>
                  </a:ext>
                </a:extLst>
              </p:cNvPr>
              <p:cNvPicPr>
                <a:picLocks noChangeAspect="1"/>
              </p:cNvPicPr>
              <p:nvPr/>
            </p:nvPicPr>
            <p:blipFill>
              <a:blip r:embed="rId5"/>
              <a:srcRect l="24619" t="54203" r="20425"/>
              <a:stretch/>
            </p:blipFill>
            <p:spPr>
              <a:xfrm>
                <a:off x="1916332" y="2723497"/>
                <a:ext cx="711140" cy="578549"/>
              </a:xfrm>
              <a:prstGeom prst="rect">
                <a:avLst/>
              </a:prstGeom>
            </p:spPr>
          </p:pic>
          <p:pic>
            <p:nvPicPr>
              <p:cNvPr id="47" name="図 46" descr="アイコン&#10;&#10;自動的に生成された説明">
                <a:extLst>
                  <a:ext uri="{FF2B5EF4-FFF2-40B4-BE49-F238E27FC236}">
                    <a16:creationId xmlns:a16="http://schemas.microsoft.com/office/drawing/2014/main" id="{9CBA707C-DAB4-31BE-7363-D3327CAD60C4}"/>
                  </a:ext>
                </a:extLst>
              </p:cNvPr>
              <p:cNvPicPr>
                <a:picLocks noChangeAspect="1"/>
              </p:cNvPicPr>
              <p:nvPr/>
            </p:nvPicPr>
            <p:blipFill>
              <a:blip r:embed="rId13"/>
              <a:srcRect l="57968" t="60176"/>
              <a:stretch/>
            </p:blipFill>
            <p:spPr>
              <a:xfrm>
                <a:off x="1709027" y="2945055"/>
                <a:ext cx="448735" cy="356991"/>
              </a:xfrm>
              <a:prstGeom prst="rect">
                <a:avLst/>
              </a:prstGeom>
            </p:spPr>
          </p:pic>
        </p:grpSp>
        <p:sp>
          <p:nvSpPr>
            <p:cNvPr id="49" name="矢印: 右 48">
              <a:extLst>
                <a:ext uri="{FF2B5EF4-FFF2-40B4-BE49-F238E27FC236}">
                  <a16:creationId xmlns:a16="http://schemas.microsoft.com/office/drawing/2014/main" id="{013E0261-C02A-2FCA-E3DC-34F48C1FEBDF}"/>
                </a:ext>
              </a:extLst>
            </p:cNvPr>
            <p:cNvSpPr/>
            <p:nvPr/>
          </p:nvSpPr>
          <p:spPr>
            <a:xfrm>
              <a:off x="2881142" y="2846123"/>
              <a:ext cx="460994" cy="351221"/>
            </a:xfrm>
            <a:prstGeom prst="rightArrow">
              <a:avLst/>
            </a:prstGeom>
            <a:solidFill>
              <a:srgbClr val="202569"/>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solidFill>
                  <a:schemeClr val="dk1"/>
                </a:solidFill>
              </a:endParaRPr>
            </a:p>
          </p:txBody>
        </p:sp>
        <p:pic>
          <p:nvPicPr>
            <p:cNvPr id="51" name="図 50" descr="挿絵, 部屋 が含まれている画像&#10;&#10;自動的に生成された説明">
              <a:extLst>
                <a:ext uri="{FF2B5EF4-FFF2-40B4-BE49-F238E27FC236}">
                  <a16:creationId xmlns:a16="http://schemas.microsoft.com/office/drawing/2014/main" id="{153A1D57-1B8D-02EC-F42A-80D208DD65C1}"/>
                </a:ext>
              </a:extLst>
            </p:cNvPr>
            <p:cNvPicPr>
              <a:picLocks noChangeAspect="1"/>
            </p:cNvPicPr>
            <p:nvPr/>
          </p:nvPicPr>
          <p:blipFill>
            <a:blip r:embed="rId14"/>
            <a:srcRect l="16665" t="54348" r="21275"/>
            <a:stretch/>
          </p:blipFill>
          <p:spPr>
            <a:xfrm>
              <a:off x="3519480" y="2742834"/>
              <a:ext cx="799823" cy="572830"/>
            </a:xfrm>
            <a:prstGeom prst="rect">
              <a:avLst/>
            </a:prstGeom>
          </p:spPr>
        </p:pic>
      </p:grpSp>
      <p:sp>
        <p:nvSpPr>
          <p:cNvPr id="3" name="フッター プレースホルダー 3">
            <a:extLst>
              <a:ext uri="{FF2B5EF4-FFF2-40B4-BE49-F238E27FC236}">
                <a16:creationId xmlns:a16="http://schemas.microsoft.com/office/drawing/2014/main" id="{80DDB6C7-9C33-9E93-64E4-3B5835BD5C1D}"/>
              </a:ext>
            </a:extLst>
          </p:cNvPr>
          <p:cNvSpPr>
            <a:spLocks noGrp="1"/>
          </p:cNvSpPr>
          <p:nvPr>
            <p:ph type="ftr" sz="quarter" idx="11"/>
          </p:nvPr>
        </p:nvSpPr>
        <p:spPr>
          <a:xfrm>
            <a:off x="8444093" y="6519334"/>
            <a:ext cx="3747911" cy="365125"/>
          </a:xfrm>
        </p:spPr>
        <p:txBody>
          <a:bodyPr/>
          <a:lstStyle/>
          <a:p>
            <a:r>
              <a:rPr lang="en-US" altLang="ja-JP" dirty="0"/>
              <a:t>Copyright (C) 2025 dbE.inc All Rights Reserved.</a:t>
            </a:r>
            <a:endParaRPr lang="ja-JP" altLang="en-US" dirty="0"/>
          </a:p>
        </p:txBody>
      </p:sp>
    </p:spTree>
    <p:extLst>
      <p:ext uri="{BB962C8B-B14F-4D97-AF65-F5344CB8AC3E}">
        <p14:creationId xmlns:p14="http://schemas.microsoft.com/office/powerpoint/2010/main" val="21521165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E2F870-384B-BFCD-E9FD-9C15DE876A9C}"/>
            </a:ext>
          </a:extLst>
        </p:cNvPr>
        <p:cNvGrpSpPr/>
        <p:nvPr/>
      </p:nvGrpSpPr>
      <p:grpSpPr>
        <a:xfrm>
          <a:off x="0" y="0"/>
          <a:ext cx="0" cy="0"/>
          <a:chOff x="0" y="0"/>
          <a:chExt cx="0" cy="0"/>
        </a:xfrm>
      </p:grpSpPr>
      <p:sp>
        <p:nvSpPr>
          <p:cNvPr id="13" name="タイトル 12">
            <a:extLst>
              <a:ext uri="{FF2B5EF4-FFF2-40B4-BE49-F238E27FC236}">
                <a16:creationId xmlns:a16="http://schemas.microsoft.com/office/drawing/2014/main" id="{8708B7DD-18F5-93C6-3BF2-0745DE23622C}"/>
              </a:ext>
            </a:extLst>
          </p:cNvPr>
          <p:cNvSpPr>
            <a:spLocks noGrp="1"/>
          </p:cNvSpPr>
          <p:nvPr>
            <p:ph type="ctrTitle"/>
          </p:nvPr>
        </p:nvSpPr>
        <p:spPr/>
        <p:txBody>
          <a:bodyPr>
            <a:normAutofit/>
          </a:bodyPr>
          <a:lstStyle/>
          <a:p>
            <a:r>
              <a:rPr kumimoji="1" lang="en-US" altLang="ja-JP" dirty="0"/>
              <a:t>Appendix</a:t>
            </a:r>
            <a:r>
              <a:rPr kumimoji="1" lang="ja-JP" altLang="en-US" dirty="0"/>
              <a:t>：今回の講座でのターゲット業務</a:t>
            </a:r>
            <a:r>
              <a:rPr kumimoji="1" lang="en-US" altLang="ja-JP" dirty="0"/>
              <a:t>(</a:t>
            </a:r>
            <a:r>
              <a:rPr kumimoji="1" lang="ja-JP" altLang="en-US" dirty="0"/>
              <a:t>窓口業務</a:t>
            </a:r>
            <a:r>
              <a:rPr kumimoji="1" lang="en-US" altLang="ja-JP" dirty="0"/>
              <a:t>)</a:t>
            </a:r>
            <a:endParaRPr kumimoji="1" lang="ja-JP" altLang="en-US" dirty="0"/>
          </a:p>
        </p:txBody>
      </p:sp>
      <p:sp>
        <p:nvSpPr>
          <p:cNvPr id="2" name="フッター プレースホルダー 3">
            <a:extLst>
              <a:ext uri="{FF2B5EF4-FFF2-40B4-BE49-F238E27FC236}">
                <a16:creationId xmlns:a16="http://schemas.microsoft.com/office/drawing/2014/main" id="{0AF2E45D-164E-3B52-58C9-A875D91E7AA5}"/>
              </a:ext>
            </a:extLst>
          </p:cNvPr>
          <p:cNvSpPr>
            <a:spLocks noGrp="1"/>
          </p:cNvSpPr>
          <p:nvPr>
            <p:ph type="ftr" sz="quarter" idx="11"/>
          </p:nvPr>
        </p:nvSpPr>
        <p:spPr>
          <a:xfrm>
            <a:off x="8444093" y="6519334"/>
            <a:ext cx="3747911" cy="365125"/>
          </a:xfrm>
        </p:spPr>
        <p:txBody>
          <a:bodyPr/>
          <a:lstStyle/>
          <a:p>
            <a:r>
              <a:rPr lang="en-US" altLang="ja-JP" dirty="0"/>
              <a:t>Copyright (C) 2025 dbE.inc All Rights Reserved.</a:t>
            </a:r>
            <a:endParaRPr lang="ja-JP" altLang="en-US" dirty="0"/>
          </a:p>
        </p:txBody>
      </p:sp>
      <p:sp>
        <p:nvSpPr>
          <p:cNvPr id="5" name="スライド番号プレースホルダー 3">
            <a:extLst>
              <a:ext uri="{FF2B5EF4-FFF2-40B4-BE49-F238E27FC236}">
                <a16:creationId xmlns:a16="http://schemas.microsoft.com/office/drawing/2014/main" id="{BB5F2430-F85F-926E-D6F6-09CFF66BAA83}"/>
              </a:ext>
            </a:extLst>
          </p:cNvPr>
          <p:cNvSpPr>
            <a:spLocks noGrp="1"/>
          </p:cNvSpPr>
          <p:nvPr>
            <p:ph type="sldNum" sz="quarter" idx="12"/>
          </p:nvPr>
        </p:nvSpPr>
        <p:spPr>
          <a:xfrm>
            <a:off x="5252699" y="6550754"/>
            <a:ext cx="1783644" cy="307247"/>
          </a:xfrm>
        </p:spPr>
        <p:txBody>
          <a:bodyPr/>
          <a:lstStyle/>
          <a:p>
            <a:fld id="{0AF7E18D-A281-EF4E-83EF-D7811667EA6C}" type="slidenum">
              <a:rPr kumimoji="1" lang="ja-JP" altLang="en-US" smtClean="0"/>
              <a:t>18</a:t>
            </a:fld>
            <a:endParaRPr kumimoji="1" lang="ja-JP" altLang="en-US"/>
          </a:p>
        </p:txBody>
      </p:sp>
    </p:spTree>
    <p:extLst>
      <p:ext uri="{BB962C8B-B14F-4D97-AF65-F5344CB8AC3E}">
        <p14:creationId xmlns:p14="http://schemas.microsoft.com/office/powerpoint/2010/main" val="24381249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508A3A-95F6-727C-75B0-2F4269E903AA}"/>
            </a:ext>
          </a:extLst>
        </p:cNvPr>
        <p:cNvGrpSpPr/>
        <p:nvPr/>
      </p:nvGrpSpPr>
      <p:grpSpPr>
        <a:xfrm>
          <a:off x="0" y="0"/>
          <a:ext cx="0" cy="0"/>
          <a:chOff x="0" y="0"/>
          <a:chExt cx="0" cy="0"/>
        </a:xfrm>
      </p:grpSpPr>
      <p:sp>
        <p:nvSpPr>
          <p:cNvPr id="13" name="タイトル 12">
            <a:extLst>
              <a:ext uri="{FF2B5EF4-FFF2-40B4-BE49-F238E27FC236}">
                <a16:creationId xmlns:a16="http://schemas.microsoft.com/office/drawing/2014/main" id="{B9D40D52-9229-ED4C-F3C8-8BEF522CB32B}"/>
              </a:ext>
            </a:extLst>
          </p:cNvPr>
          <p:cNvSpPr>
            <a:spLocks noGrp="1"/>
          </p:cNvSpPr>
          <p:nvPr>
            <p:ph type="title"/>
          </p:nvPr>
        </p:nvSpPr>
        <p:spPr/>
        <p:txBody>
          <a:bodyPr>
            <a:normAutofit fontScale="90000"/>
          </a:bodyPr>
          <a:lstStyle/>
          <a:p>
            <a:r>
              <a:rPr kumimoji="1" lang="ja-JP" altLang="en-US" dirty="0"/>
              <a:t>確認状況</a:t>
            </a:r>
          </a:p>
        </p:txBody>
      </p:sp>
      <p:pic>
        <p:nvPicPr>
          <p:cNvPr id="16" name="図 15">
            <a:extLst>
              <a:ext uri="{FF2B5EF4-FFF2-40B4-BE49-F238E27FC236}">
                <a16:creationId xmlns:a16="http://schemas.microsoft.com/office/drawing/2014/main" id="{44A3ABB6-3A3F-243E-7DC6-E912D5013D86}"/>
              </a:ext>
            </a:extLst>
          </p:cNvPr>
          <p:cNvPicPr>
            <a:picLocks noChangeAspect="1"/>
          </p:cNvPicPr>
          <p:nvPr/>
        </p:nvPicPr>
        <p:blipFill>
          <a:blip r:embed="rId3"/>
          <a:stretch>
            <a:fillRect/>
          </a:stretch>
        </p:blipFill>
        <p:spPr>
          <a:xfrm>
            <a:off x="345403" y="908049"/>
            <a:ext cx="7834399" cy="4084201"/>
          </a:xfrm>
          <a:prstGeom prst="rect">
            <a:avLst/>
          </a:prstGeom>
        </p:spPr>
      </p:pic>
      <p:pic>
        <p:nvPicPr>
          <p:cNvPr id="18" name="図 17">
            <a:extLst>
              <a:ext uri="{FF2B5EF4-FFF2-40B4-BE49-F238E27FC236}">
                <a16:creationId xmlns:a16="http://schemas.microsoft.com/office/drawing/2014/main" id="{9BAFCAF1-B51E-2FC8-423E-ABA8B26FC9D7}"/>
              </a:ext>
            </a:extLst>
          </p:cNvPr>
          <p:cNvPicPr>
            <a:picLocks noChangeAspect="1"/>
          </p:cNvPicPr>
          <p:nvPr/>
        </p:nvPicPr>
        <p:blipFill>
          <a:blip r:embed="rId4"/>
          <a:srcRect l="503"/>
          <a:stretch/>
        </p:blipFill>
        <p:spPr>
          <a:xfrm>
            <a:off x="4139437" y="2114679"/>
            <a:ext cx="7707160" cy="4084201"/>
          </a:xfrm>
          <a:prstGeom prst="rect">
            <a:avLst/>
          </a:prstGeom>
        </p:spPr>
      </p:pic>
      <p:sp>
        <p:nvSpPr>
          <p:cNvPr id="11" name="テキスト ボックス 10">
            <a:extLst>
              <a:ext uri="{FF2B5EF4-FFF2-40B4-BE49-F238E27FC236}">
                <a16:creationId xmlns:a16="http://schemas.microsoft.com/office/drawing/2014/main" id="{D7BBCEFC-6BBE-9EE8-2A99-69E1574A7FC3}"/>
              </a:ext>
            </a:extLst>
          </p:cNvPr>
          <p:cNvSpPr txBox="1"/>
          <p:nvPr/>
        </p:nvSpPr>
        <p:spPr>
          <a:xfrm>
            <a:off x="334963" y="5322880"/>
            <a:ext cx="5761037" cy="987653"/>
          </a:xfrm>
          <a:prstGeom prst="rect">
            <a:avLst/>
          </a:prstGeom>
          <a:solidFill>
            <a:schemeClr val="accent3">
              <a:lumMod val="20000"/>
              <a:lumOff val="80000"/>
            </a:schemeClr>
          </a:solidFill>
          <a:ln>
            <a:solidFill>
              <a:schemeClr val="accent3"/>
            </a:solidFill>
          </a:ln>
        </p:spPr>
        <p:txBody>
          <a:bodyPr wrap="square">
            <a:noAutofit/>
          </a:bodyPr>
          <a:lstStyle/>
          <a:p>
            <a:r>
              <a:rPr lang="ja-JP" altLang="en-US" sz="1100" dirty="0"/>
              <a:t>弊社側で新しく環境を作成し、確認をした。</a:t>
            </a:r>
            <a:endParaRPr lang="en-US" altLang="ja-JP" sz="1100" dirty="0"/>
          </a:p>
          <a:p>
            <a:r>
              <a:rPr lang="en-US" altLang="ja-JP" sz="1100" dirty="0"/>
              <a:t>RAG</a:t>
            </a:r>
            <a:r>
              <a:rPr lang="ja-JP" altLang="en-US" sz="1100" dirty="0"/>
              <a:t>を通して</a:t>
            </a:r>
            <a:r>
              <a:rPr lang="en-US" altLang="ja-JP" sz="1100" dirty="0"/>
              <a:t>OpenAI</a:t>
            </a:r>
            <a:r>
              <a:rPr lang="ja-JP" altLang="en-US" sz="1100" dirty="0"/>
              <a:t>の</a:t>
            </a:r>
            <a:r>
              <a:rPr lang="en-US" altLang="ja-JP" sz="1100" dirty="0"/>
              <a:t>API</a:t>
            </a:r>
            <a:r>
              <a:rPr lang="ja-JP" altLang="en-US" sz="1100" dirty="0"/>
              <a:t>を経由して</a:t>
            </a:r>
            <a:r>
              <a:rPr lang="en-US" altLang="ja-JP" sz="1100" dirty="0"/>
              <a:t>ChatGPT4o</a:t>
            </a:r>
            <a:r>
              <a:rPr lang="ja-JP" altLang="en-US" sz="1100" dirty="0"/>
              <a:t>を使っている形となっていた。</a:t>
            </a:r>
            <a:endParaRPr lang="en-US" altLang="ja-JP" sz="1100" dirty="0"/>
          </a:p>
          <a:p>
            <a:r>
              <a:rPr lang="ja-JP" altLang="en-US" sz="1100" dirty="0"/>
              <a:t>実際に行う場合は、エージェントを立てて知識参照に</a:t>
            </a:r>
            <a:r>
              <a:rPr lang="en-US" altLang="ja-JP" sz="1100" dirty="0"/>
              <a:t>RAG</a:t>
            </a:r>
            <a:r>
              <a:rPr lang="ja-JP" altLang="en-US" sz="1100" dirty="0"/>
              <a:t>を使う、</a:t>
            </a:r>
            <a:endParaRPr lang="en-US" altLang="ja-JP" sz="1100" dirty="0"/>
          </a:p>
          <a:p>
            <a:r>
              <a:rPr lang="ja-JP" altLang="en-US" sz="1100" dirty="0"/>
              <a:t>回答が不十分な場合は何らかのエスカレーションを行う形がよいかもしれない。</a:t>
            </a:r>
            <a:endParaRPr lang="en-US" altLang="ja-JP" sz="1100" dirty="0"/>
          </a:p>
          <a:p>
            <a:r>
              <a:rPr lang="ja-JP" altLang="en-US" sz="1100" dirty="0"/>
              <a:t>アプリケーションの確認はできているが、質問については後でさせていただけたらです。</a:t>
            </a:r>
          </a:p>
        </p:txBody>
      </p:sp>
      <p:sp>
        <p:nvSpPr>
          <p:cNvPr id="2" name="フッター プレースホルダー 3">
            <a:extLst>
              <a:ext uri="{FF2B5EF4-FFF2-40B4-BE49-F238E27FC236}">
                <a16:creationId xmlns:a16="http://schemas.microsoft.com/office/drawing/2014/main" id="{AF33EACC-A732-2752-996A-2D3AC66E0BE6}"/>
              </a:ext>
            </a:extLst>
          </p:cNvPr>
          <p:cNvSpPr>
            <a:spLocks noGrp="1"/>
          </p:cNvSpPr>
          <p:nvPr>
            <p:ph type="ftr" sz="quarter" idx="11"/>
          </p:nvPr>
        </p:nvSpPr>
        <p:spPr>
          <a:xfrm>
            <a:off x="8444093" y="6519334"/>
            <a:ext cx="3747911" cy="365125"/>
          </a:xfrm>
        </p:spPr>
        <p:txBody>
          <a:bodyPr/>
          <a:lstStyle/>
          <a:p>
            <a:r>
              <a:rPr lang="en-US" altLang="ja-JP" dirty="0"/>
              <a:t>Copyright (C) 2025 dbE.inc All Rights Reserved.</a:t>
            </a:r>
            <a:endParaRPr lang="ja-JP" altLang="en-US" dirty="0"/>
          </a:p>
        </p:txBody>
      </p:sp>
      <p:sp>
        <p:nvSpPr>
          <p:cNvPr id="4" name="スライド番号プレースホルダー 3">
            <a:extLst>
              <a:ext uri="{FF2B5EF4-FFF2-40B4-BE49-F238E27FC236}">
                <a16:creationId xmlns:a16="http://schemas.microsoft.com/office/drawing/2014/main" id="{8AFA2763-1D52-3C81-EAE7-D905964E18AE}"/>
              </a:ext>
            </a:extLst>
          </p:cNvPr>
          <p:cNvSpPr>
            <a:spLocks noGrp="1"/>
          </p:cNvSpPr>
          <p:nvPr>
            <p:ph type="sldNum" sz="quarter" idx="12"/>
          </p:nvPr>
        </p:nvSpPr>
        <p:spPr>
          <a:xfrm>
            <a:off x="5252699" y="6550754"/>
            <a:ext cx="1783644" cy="307247"/>
          </a:xfrm>
        </p:spPr>
        <p:txBody>
          <a:bodyPr/>
          <a:lstStyle/>
          <a:p>
            <a:fld id="{0AF7E18D-A281-EF4E-83EF-D7811667EA6C}" type="slidenum">
              <a:rPr kumimoji="1" lang="ja-JP" altLang="en-US" smtClean="0"/>
              <a:t>19</a:t>
            </a:fld>
            <a:endParaRPr kumimoji="1" lang="ja-JP" altLang="en-US"/>
          </a:p>
        </p:txBody>
      </p:sp>
    </p:spTree>
    <p:extLst>
      <p:ext uri="{BB962C8B-B14F-4D97-AF65-F5344CB8AC3E}">
        <p14:creationId xmlns:p14="http://schemas.microsoft.com/office/powerpoint/2010/main" val="15983327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FF9185-3AC8-679B-B0E0-73E809EE20B0}"/>
            </a:ext>
          </a:extLst>
        </p:cNvPr>
        <p:cNvGrpSpPr/>
        <p:nvPr/>
      </p:nvGrpSpPr>
      <p:grpSpPr>
        <a:xfrm>
          <a:off x="0" y="0"/>
          <a:ext cx="0" cy="0"/>
          <a:chOff x="0" y="0"/>
          <a:chExt cx="0" cy="0"/>
        </a:xfrm>
      </p:grpSpPr>
      <p:sp>
        <p:nvSpPr>
          <p:cNvPr id="13" name="タイトル 12">
            <a:extLst>
              <a:ext uri="{FF2B5EF4-FFF2-40B4-BE49-F238E27FC236}">
                <a16:creationId xmlns:a16="http://schemas.microsoft.com/office/drawing/2014/main" id="{8CC99C39-9D2D-9392-4620-B04A6537E354}"/>
              </a:ext>
            </a:extLst>
          </p:cNvPr>
          <p:cNvSpPr>
            <a:spLocks noGrp="1"/>
          </p:cNvSpPr>
          <p:nvPr>
            <p:ph type="title"/>
          </p:nvPr>
        </p:nvSpPr>
        <p:spPr/>
        <p:txBody>
          <a:bodyPr>
            <a:normAutofit fontScale="90000"/>
          </a:bodyPr>
          <a:lstStyle/>
          <a:p>
            <a:r>
              <a:rPr lang="ja-JP" altLang="en-US" dirty="0"/>
              <a:t>今回の講義内容</a:t>
            </a:r>
            <a:endParaRPr kumimoji="1" lang="ja-JP" altLang="en-US" dirty="0"/>
          </a:p>
        </p:txBody>
      </p:sp>
      <p:sp>
        <p:nvSpPr>
          <p:cNvPr id="11" name="テキスト ボックス 10">
            <a:extLst>
              <a:ext uri="{FF2B5EF4-FFF2-40B4-BE49-F238E27FC236}">
                <a16:creationId xmlns:a16="http://schemas.microsoft.com/office/drawing/2014/main" id="{FF8C87DC-6ABC-819F-03C0-BD2CDF97C27B}"/>
              </a:ext>
            </a:extLst>
          </p:cNvPr>
          <p:cNvSpPr txBox="1"/>
          <p:nvPr/>
        </p:nvSpPr>
        <p:spPr>
          <a:xfrm>
            <a:off x="345405" y="927300"/>
            <a:ext cx="11270334" cy="4016484"/>
          </a:xfrm>
          <a:prstGeom prst="rect">
            <a:avLst/>
          </a:prstGeom>
          <a:noFill/>
        </p:spPr>
        <p:txBody>
          <a:bodyPr wrap="square" rtlCol="0">
            <a:spAutoFit/>
          </a:bodyPr>
          <a:lstStyle/>
          <a:p>
            <a:pPr>
              <a:lnSpc>
                <a:spcPts val="1800"/>
              </a:lnSpc>
            </a:pPr>
            <a:r>
              <a:rPr kumimoji="1" lang="ja-JP" altLang="en-US" sz="1400" b="1" dirty="0">
                <a:solidFill>
                  <a:srgbClr val="202569"/>
                </a:solidFill>
                <a:highlight>
                  <a:srgbClr val="EDF2F9"/>
                </a:highlight>
              </a:rPr>
              <a:t>今回の講座内容</a:t>
            </a:r>
            <a:endParaRPr kumimoji="1" lang="en-US" altLang="ja-JP" sz="1400" b="1" dirty="0">
              <a:solidFill>
                <a:srgbClr val="202569"/>
              </a:solidFill>
              <a:highlight>
                <a:srgbClr val="EDF2F9"/>
              </a:highlight>
            </a:endParaRPr>
          </a:p>
          <a:p>
            <a:pPr>
              <a:lnSpc>
                <a:spcPts val="1800"/>
              </a:lnSpc>
            </a:pPr>
            <a:r>
              <a:rPr kumimoji="1" lang="en-US" altLang="ja-JP" sz="1400" b="1" dirty="0">
                <a:solidFill>
                  <a:srgbClr val="202569"/>
                </a:solidFill>
              </a:rPr>
              <a:t>1.</a:t>
            </a:r>
            <a:r>
              <a:rPr kumimoji="1" lang="ja-JP" altLang="en-US" sz="1400" b="1" dirty="0">
                <a:solidFill>
                  <a:srgbClr val="202569"/>
                </a:solidFill>
              </a:rPr>
              <a:t>　設計</a:t>
            </a:r>
            <a:endParaRPr kumimoji="1" lang="en-US" altLang="ja-JP" sz="1400" b="1" dirty="0">
              <a:solidFill>
                <a:srgbClr val="202569"/>
              </a:solidFill>
            </a:endParaRPr>
          </a:p>
          <a:p>
            <a:pPr>
              <a:lnSpc>
                <a:spcPts val="1800"/>
              </a:lnSpc>
            </a:pPr>
            <a:r>
              <a:rPr lang="ja-JP" altLang="en-US" sz="1400" dirty="0">
                <a:solidFill>
                  <a:srgbClr val="202569"/>
                </a:solidFill>
              </a:rPr>
              <a:t>　与件整理の重要性（どうやったら響くのか）とやり方</a:t>
            </a:r>
            <a:endParaRPr lang="en-US" altLang="ja-JP" sz="1400" dirty="0">
              <a:solidFill>
                <a:srgbClr val="202569"/>
              </a:solidFill>
            </a:endParaRPr>
          </a:p>
          <a:p>
            <a:pPr>
              <a:lnSpc>
                <a:spcPts val="1800"/>
              </a:lnSpc>
            </a:pPr>
            <a:r>
              <a:rPr lang="ja-JP" altLang="en-US" sz="1400" dirty="0">
                <a:solidFill>
                  <a:srgbClr val="202569"/>
                </a:solidFill>
              </a:rPr>
              <a:t>　</a:t>
            </a:r>
            <a:r>
              <a:rPr lang="en-US" altLang="ja-JP" sz="1400" dirty="0">
                <a:solidFill>
                  <a:srgbClr val="202569"/>
                </a:solidFill>
              </a:rPr>
              <a:t>AI</a:t>
            </a:r>
            <a:r>
              <a:rPr lang="ja-JP" altLang="en-US" sz="1400" dirty="0">
                <a:solidFill>
                  <a:srgbClr val="202569"/>
                </a:solidFill>
              </a:rPr>
              <a:t>エージェントとの関係（以前お話した部分と重なる）</a:t>
            </a:r>
            <a:endParaRPr lang="en-US" altLang="ja-JP" sz="1400" dirty="0">
              <a:solidFill>
                <a:srgbClr val="202569"/>
              </a:solidFill>
            </a:endParaRPr>
          </a:p>
          <a:p>
            <a:pPr>
              <a:lnSpc>
                <a:spcPts val="1800"/>
              </a:lnSpc>
            </a:pPr>
            <a:endParaRPr lang="en-US" altLang="ja-JP" sz="1400" dirty="0">
              <a:solidFill>
                <a:srgbClr val="202569"/>
              </a:solidFill>
            </a:endParaRPr>
          </a:p>
          <a:p>
            <a:pPr>
              <a:lnSpc>
                <a:spcPts val="1800"/>
              </a:lnSpc>
            </a:pPr>
            <a:endParaRPr lang="en-US" altLang="ja-JP" sz="1400" dirty="0">
              <a:solidFill>
                <a:srgbClr val="202569"/>
              </a:solidFill>
            </a:endParaRPr>
          </a:p>
          <a:p>
            <a:pPr>
              <a:lnSpc>
                <a:spcPts val="1800"/>
              </a:lnSpc>
            </a:pPr>
            <a:r>
              <a:rPr lang="ja-JP" altLang="en-US" sz="1400" b="1" dirty="0">
                <a:solidFill>
                  <a:srgbClr val="202569"/>
                </a:solidFill>
                <a:highlight>
                  <a:srgbClr val="EDF2F9"/>
                </a:highlight>
              </a:rPr>
              <a:t>次回の講座内容</a:t>
            </a:r>
            <a:endParaRPr lang="en-US" altLang="ja-JP" sz="1400" b="1" dirty="0">
              <a:solidFill>
                <a:srgbClr val="202569"/>
              </a:solidFill>
              <a:highlight>
                <a:srgbClr val="EDF2F9"/>
              </a:highlight>
            </a:endParaRPr>
          </a:p>
          <a:p>
            <a:pPr>
              <a:lnSpc>
                <a:spcPts val="1800"/>
              </a:lnSpc>
            </a:pPr>
            <a:r>
              <a:rPr lang="ja-JP" altLang="en-US" sz="1400" b="1" dirty="0">
                <a:solidFill>
                  <a:srgbClr val="202569"/>
                </a:solidFill>
              </a:rPr>
              <a:t>　</a:t>
            </a:r>
            <a:r>
              <a:rPr lang="en-US" altLang="ja-JP" sz="1400" b="1" dirty="0">
                <a:solidFill>
                  <a:srgbClr val="202569"/>
                </a:solidFill>
              </a:rPr>
              <a:t>2.</a:t>
            </a:r>
            <a:r>
              <a:rPr lang="ja-JP" altLang="en-US" sz="1400" b="1" dirty="0">
                <a:solidFill>
                  <a:srgbClr val="202569"/>
                </a:solidFill>
              </a:rPr>
              <a:t>　テストシナリオ作成</a:t>
            </a:r>
            <a:endParaRPr lang="en-US" altLang="ja-JP" sz="1400" b="1" dirty="0">
              <a:solidFill>
                <a:srgbClr val="202569"/>
              </a:solidFill>
            </a:endParaRPr>
          </a:p>
          <a:p>
            <a:pPr>
              <a:lnSpc>
                <a:spcPts val="1800"/>
              </a:lnSpc>
            </a:pPr>
            <a:r>
              <a:rPr lang="ja-JP" altLang="en-US" sz="1400" dirty="0">
                <a:solidFill>
                  <a:srgbClr val="202569"/>
                </a:solidFill>
              </a:rPr>
              <a:t>　　業務フローの重要性（どうやったら響くのか）と</a:t>
            </a:r>
            <a:endParaRPr lang="en-US" altLang="ja-JP" sz="1400" dirty="0">
              <a:solidFill>
                <a:srgbClr val="202569"/>
              </a:solidFill>
            </a:endParaRPr>
          </a:p>
          <a:p>
            <a:pPr>
              <a:lnSpc>
                <a:spcPts val="1800"/>
              </a:lnSpc>
            </a:pPr>
            <a:r>
              <a:rPr lang="ja-JP" altLang="en-US" sz="1400" dirty="0">
                <a:solidFill>
                  <a:srgbClr val="202569"/>
                </a:solidFill>
              </a:rPr>
              <a:t>　　分析方法（コミュニケーション問題が</a:t>
            </a:r>
            <a:r>
              <a:rPr lang="en-US" altLang="ja-JP" sz="1400" dirty="0">
                <a:solidFill>
                  <a:srgbClr val="202569"/>
                </a:solidFill>
              </a:rPr>
              <a:t>1</a:t>
            </a:r>
            <a:r>
              <a:rPr lang="ja-JP" altLang="en-US" sz="1400" dirty="0">
                <a:solidFill>
                  <a:srgbClr val="202569"/>
                </a:solidFill>
              </a:rPr>
              <a:t>日業務のどこで発生しているのか？業務分析の主眼、ここが困っているんですか？を当てる）</a:t>
            </a:r>
            <a:endParaRPr lang="en-US" altLang="ja-JP" sz="1400" dirty="0">
              <a:solidFill>
                <a:srgbClr val="202569"/>
              </a:solidFill>
            </a:endParaRPr>
          </a:p>
          <a:p>
            <a:pPr>
              <a:lnSpc>
                <a:spcPts val="1800"/>
              </a:lnSpc>
            </a:pPr>
            <a:r>
              <a:rPr lang="ja-JP" altLang="en-US" sz="1400" dirty="0">
                <a:solidFill>
                  <a:srgbClr val="202569"/>
                </a:solidFill>
              </a:rPr>
              <a:t>　　</a:t>
            </a:r>
            <a:r>
              <a:rPr lang="en-US" altLang="ja-JP" sz="1400" dirty="0">
                <a:solidFill>
                  <a:srgbClr val="202569"/>
                </a:solidFill>
              </a:rPr>
              <a:t>AI</a:t>
            </a:r>
            <a:r>
              <a:rPr lang="ja-JP" altLang="en-US" sz="1400" dirty="0">
                <a:solidFill>
                  <a:srgbClr val="202569"/>
                </a:solidFill>
              </a:rPr>
              <a:t>エージェントとの関係（以前お話した部分と重なる）</a:t>
            </a:r>
            <a:endParaRPr lang="en-US" altLang="ja-JP" sz="1400" dirty="0">
              <a:solidFill>
                <a:srgbClr val="202569"/>
              </a:solidFill>
            </a:endParaRPr>
          </a:p>
          <a:p>
            <a:pPr>
              <a:lnSpc>
                <a:spcPts val="1800"/>
              </a:lnSpc>
            </a:pPr>
            <a:endParaRPr lang="en-US" altLang="ja-JP" sz="1400" dirty="0">
              <a:solidFill>
                <a:srgbClr val="202569"/>
              </a:solidFill>
            </a:endParaRPr>
          </a:p>
          <a:p>
            <a:pPr>
              <a:lnSpc>
                <a:spcPts val="1800"/>
              </a:lnSpc>
            </a:pPr>
            <a:r>
              <a:rPr lang="ja-JP" altLang="en-US" sz="1400" dirty="0">
                <a:solidFill>
                  <a:srgbClr val="202569"/>
                </a:solidFill>
              </a:rPr>
              <a:t>　　ターゲットの選定と、</a:t>
            </a:r>
            <a:r>
              <a:rPr lang="en-US" altLang="ja-JP" sz="1400" dirty="0">
                <a:solidFill>
                  <a:srgbClr val="202569"/>
                </a:solidFill>
              </a:rPr>
              <a:t>AI</a:t>
            </a:r>
            <a:r>
              <a:rPr lang="ja-JP" altLang="en-US" sz="1400" dirty="0">
                <a:solidFill>
                  <a:srgbClr val="202569"/>
                </a:solidFill>
              </a:rPr>
              <a:t>エージェントへの置き換え検討のポイント</a:t>
            </a:r>
            <a:endParaRPr lang="en-US" altLang="ja-JP" sz="1400" dirty="0">
              <a:solidFill>
                <a:srgbClr val="202569"/>
              </a:solidFill>
            </a:endParaRPr>
          </a:p>
          <a:p>
            <a:pPr>
              <a:lnSpc>
                <a:spcPts val="1800"/>
              </a:lnSpc>
            </a:pPr>
            <a:endParaRPr lang="en-US" altLang="ja-JP" sz="1400" dirty="0">
              <a:solidFill>
                <a:srgbClr val="202569"/>
              </a:solidFill>
            </a:endParaRPr>
          </a:p>
          <a:p>
            <a:pPr>
              <a:lnSpc>
                <a:spcPts val="1800"/>
              </a:lnSpc>
            </a:pPr>
            <a:endParaRPr lang="en-US" altLang="ja-JP" sz="1400" dirty="0">
              <a:solidFill>
                <a:srgbClr val="202569"/>
              </a:solidFill>
            </a:endParaRPr>
          </a:p>
          <a:p>
            <a:pPr>
              <a:lnSpc>
                <a:spcPts val="1800"/>
              </a:lnSpc>
            </a:pPr>
            <a:r>
              <a:rPr kumimoji="1" lang="en-US" altLang="ja-JP" sz="1400" b="1" dirty="0">
                <a:solidFill>
                  <a:srgbClr val="202569"/>
                </a:solidFill>
                <a:highlight>
                  <a:srgbClr val="EDF2F9"/>
                </a:highlight>
              </a:rPr>
              <a:t>Appendix</a:t>
            </a:r>
          </a:p>
          <a:p>
            <a:pPr>
              <a:lnSpc>
                <a:spcPts val="1800"/>
              </a:lnSpc>
            </a:pPr>
            <a:r>
              <a:rPr lang="ja-JP" altLang="en-US" sz="1400" dirty="0">
                <a:solidFill>
                  <a:srgbClr val="202569"/>
                </a:solidFill>
              </a:rPr>
              <a:t>　</a:t>
            </a:r>
            <a:r>
              <a:rPr lang="en-US" altLang="ja-JP" sz="1400" dirty="0">
                <a:solidFill>
                  <a:srgbClr val="202569"/>
                </a:solidFill>
              </a:rPr>
              <a:t>AI</a:t>
            </a:r>
            <a:r>
              <a:rPr lang="ja-JP" altLang="en-US" sz="1400" dirty="0">
                <a:solidFill>
                  <a:srgbClr val="202569"/>
                </a:solidFill>
              </a:rPr>
              <a:t>における参考資料・用語説明</a:t>
            </a:r>
            <a:endParaRPr kumimoji="1" lang="en-US" altLang="ja-JP" sz="1400" dirty="0">
              <a:solidFill>
                <a:srgbClr val="202569"/>
              </a:solidFill>
            </a:endParaRPr>
          </a:p>
        </p:txBody>
      </p:sp>
      <p:sp>
        <p:nvSpPr>
          <p:cNvPr id="2" name="フッター プレースホルダー 3">
            <a:extLst>
              <a:ext uri="{FF2B5EF4-FFF2-40B4-BE49-F238E27FC236}">
                <a16:creationId xmlns:a16="http://schemas.microsoft.com/office/drawing/2014/main" id="{634EC3E8-76F0-62E4-337F-6D3CF8E9F418}"/>
              </a:ext>
            </a:extLst>
          </p:cNvPr>
          <p:cNvSpPr>
            <a:spLocks noGrp="1"/>
          </p:cNvSpPr>
          <p:nvPr>
            <p:ph type="ftr" sz="quarter" idx="11"/>
          </p:nvPr>
        </p:nvSpPr>
        <p:spPr>
          <a:xfrm>
            <a:off x="8444093" y="6519334"/>
            <a:ext cx="3747911" cy="365125"/>
          </a:xfrm>
        </p:spPr>
        <p:txBody>
          <a:bodyPr/>
          <a:lstStyle/>
          <a:p>
            <a:r>
              <a:rPr lang="en-US" altLang="ja-JP" dirty="0"/>
              <a:t>Copyright (C) 2025 dbE.inc All Rights Reserved.</a:t>
            </a:r>
            <a:endParaRPr lang="ja-JP" altLang="en-US" dirty="0"/>
          </a:p>
        </p:txBody>
      </p:sp>
      <p:sp>
        <p:nvSpPr>
          <p:cNvPr id="4" name="スライド番号プレースホルダー 3">
            <a:extLst>
              <a:ext uri="{FF2B5EF4-FFF2-40B4-BE49-F238E27FC236}">
                <a16:creationId xmlns:a16="http://schemas.microsoft.com/office/drawing/2014/main" id="{3811DEB5-1A7E-A090-050D-097B9A72C595}"/>
              </a:ext>
            </a:extLst>
          </p:cNvPr>
          <p:cNvSpPr>
            <a:spLocks noGrp="1"/>
          </p:cNvSpPr>
          <p:nvPr>
            <p:ph type="sldNum" sz="quarter" idx="12"/>
          </p:nvPr>
        </p:nvSpPr>
        <p:spPr>
          <a:xfrm>
            <a:off x="5252699" y="6550754"/>
            <a:ext cx="1783644" cy="307247"/>
          </a:xfrm>
        </p:spPr>
        <p:txBody>
          <a:bodyPr/>
          <a:lstStyle/>
          <a:p>
            <a:fld id="{0AF7E18D-A281-EF4E-83EF-D7811667EA6C}" type="slidenum">
              <a:rPr kumimoji="1" lang="ja-JP" altLang="en-US" smtClean="0"/>
              <a:t>2</a:t>
            </a:fld>
            <a:endParaRPr kumimoji="1" lang="ja-JP" altLang="en-US"/>
          </a:p>
        </p:txBody>
      </p:sp>
      <p:sp>
        <p:nvSpPr>
          <p:cNvPr id="3" name="吹き出し: 線 2">
            <a:extLst>
              <a:ext uri="{FF2B5EF4-FFF2-40B4-BE49-F238E27FC236}">
                <a16:creationId xmlns:a16="http://schemas.microsoft.com/office/drawing/2014/main" id="{E3F3E976-DBCC-C568-7238-1EF22A74EE20}"/>
              </a:ext>
            </a:extLst>
          </p:cNvPr>
          <p:cNvSpPr/>
          <p:nvPr/>
        </p:nvSpPr>
        <p:spPr>
          <a:xfrm>
            <a:off x="5489403" y="927300"/>
            <a:ext cx="1702582" cy="807396"/>
          </a:xfrm>
          <a:prstGeom prst="borderCallout1">
            <a:avLst>
              <a:gd name="adj1" fmla="val 9112"/>
              <a:gd name="adj2" fmla="val -5476"/>
              <a:gd name="adj3" fmla="val 54668"/>
              <a:gd name="adj4" fmla="val -29417"/>
            </a:avLst>
          </a:prstGeom>
          <a:solidFill>
            <a:srgbClr val="FFFF00"/>
          </a:solidFill>
          <a:ln w="9525">
            <a:solidFill>
              <a:srgbClr val="C00000"/>
            </a:solidFill>
          </a:ln>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dirty="0">
                <a:solidFill>
                  <a:schemeClr val="dk1"/>
                </a:solidFill>
              </a:rPr>
              <a:t>文言調整予定</a:t>
            </a:r>
          </a:p>
        </p:txBody>
      </p:sp>
      <p:sp>
        <p:nvSpPr>
          <p:cNvPr id="5" name="吹き出し: 線 4">
            <a:extLst>
              <a:ext uri="{FF2B5EF4-FFF2-40B4-BE49-F238E27FC236}">
                <a16:creationId xmlns:a16="http://schemas.microsoft.com/office/drawing/2014/main" id="{18C75B6C-5B14-B74E-43C2-29A9BC489CCE}"/>
              </a:ext>
            </a:extLst>
          </p:cNvPr>
          <p:cNvSpPr/>
          <p:nvPr/>
        </p:nvSpPr>
        <p:spPr>
          <a:xfrm>
            <a:off x="6968007" y="1836395"/>
            <a:ext cx="1702582" cy="807396"/>
          </a:xfrm>
          <a:prstGeom prst="borderCallout1">
            <a:avLst>
              <a:gd name="adj1" fmla="val 18750"/>
              <a:gd name="adj2" fmla="val -8333"/>
              <a:gd name="adj3" fmla="val 99247"/>
              <a:gd name="adj4" fmla="val -36844"/>
            </a:avLst>
          </a:prstGeom>
          <a:solidFill>
            <a:srgbClr val="FFFF00"/>
          </a:solidFill>
          <a:ln w="9525">
            <a:solidFill>
              <a:srgbClr val="C00000"/>
            </a:solidFill>
          </a:ln>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dirty="0">
                <a:solidFill>
                  <a:schemeClr val="dk1"/>
                </a:solidFill>
              </a:rPr>
              <a:t>文言調整予定</a:t>
            </a:r>
          </a:p>
        </p:txBody>
      </p:sp>
      <p:sp>
        <p:nvSpPr>
          <p:cNvPr id="6" name="正方形/長方形 5">
            <a:extLst>
              <a:ext uri="{FF2B5EF4-FFF2-40B4-BE49-F238E27FC236}">
                <a16:creationId xmlns:a16="http://schemas.microsoft.com/office/drawing/2014/main" id="{37A6E1C3-1113-D6BC-0BED-6768EFCAF943}"/>
              </a:ext>
            </a:extLst>
          </p:cNvPr>
          <p:cNvSpPr/>
          <p:nvPr/>
        </p:nvSpPr>
        <p:spPr>
          <a:xfrm>
            <a:off x="576260" y="1415234"/>
            <a:ext cx="4443211" cy="578936"/>
          </a:xfrm>
          <a:prstGeom prst="rect">
            <a:avLst/>
          </a:prstGeom>
          <a:noFill/>
          <a:ln w="28575">
            <a:solidFill>
              <a:srgbClr val="C0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dirty="0">
              <a:solidFill>
                <a:schemeClr val="dk1"/>
              </a:solidFill>
            </a:endParaRPr>
          </a:p>
        </p:txBody>
      </p:sp>
      <p:sp>
        <p:nvSpPr>
          <p:cNvPr id="7" name="正方形/長方形 6">
            <a:extLst>
              <a:ext uri="{FF2B5EF4-FFF2-40B4-BE49-F238E27FC236}">
                <a16:creationId xmlns:a16="http://schemas.microsoft.com/office/drawing/2014/main" id="{91A638C4-3638-4237-6A03-6500F91751F1}"/>
              </a:ext>
            </a:extLst>
          </p:cNvPr>
          <p:cNvSpPr/>
          <p:nvPr/>
        </p:nvSpPr>
        <p:spPr>
          <a:xfrm>
            <a:off x="695799" y="2774695"/>
            <a:ext cx="10685563" cy="1359559"/>
          </a:xfrm>
          <a:prstGeom prst="rect">
            <a:avLst/>
          </a:prstGeom>
          <a:noFill/>
          <a:ln w="28575">
            <a:solidFill>
              <a:srgbClr val="C0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dirty="0">
              <a:solidFill>
                <a:schemeClr val="dk1"/>
              </a:solidFill>
            </a:endParaRPr>
          </a:p>
        </p:txBody>
      </p:sp>
    </p:spTree>
    <p:extLst>
      <p:ext uri="{BB962C8B-B14F-4D97-AF65-F5344CB8AC3E}">
        <p14:creationId xmlns:p14="http://schemas.microsoft.com/office/powerpoint/2010/main" val="33936335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077475-B91B-926C-BF2E-7FA35A169BD2}"/>
            </a:ext>
          </a:extLst>
        </p:cNvPr>
        <p:cNvGrpSpPr/>
        <p:nvPr/>
      </p:nvGrpSpPr>
      <p:grpSpPr>
        <a:xfrm>
          <a:off x="0" y="0"/>
          <a:ext cx="0" cy="0"/>
          <a:chOff x="0" y="0"/>
          <a:chExt cx="0" cy="0"/>
        </a:xfrm>
      </p:grpSpPr>
      <p:pic>
        <p:nvPicPr>
          <p:cNvPr id="19" name="図 18">
            <a:extLst>
              <a:ext uri="{FF2B5EF4-FFF2-40B4-BE49-F238E27FC236}">
                <a16:creationId xmlns:a16="http://schemas.microsoft.com/office/drawing/2014/main" id="{48869C90-500B-2C5B-3C7E-D8F193E6EC1E}"/>
              </a:ext>
            </a:extLst>
          </p:cNvPr>
          <p:cNvPicPr>
            <a:picLocks noChangeAspect="1"/>
          </p:cNvPicPr>
          <p:nvPr/>
        </p:nvPicPr>
        <p:blipFill>
          <a:blip r:embed="rId3"/>
          <a:srcRect l="503"/>
          <a:stretch/>
        </p:blipFill>
        <p:spPr>
          <a:xfrm>
            <a:off x="480309" y="908050"/>
            <a:ext cx="9576504" cy="5074809"/>
          </a:xfrm>
          <a:prstGeom prst="rect">
            <a:avLst/>
          </a:prstGeom>
        </p:spPr>
      </p:pic>
      <p:sp>
        <p:nvSpPr>
          <p:cNvPr id="13" name="タイトル 12">
            <a:extLst>
              <a:ext uri="{FF2B5EF4-FFF2-40B4-BE49-F238E27FC236}">
                <a16:creationId xmlns:a16="http://schemas.microsoft.com/office/drawing/2014/main" id="{DAF89A47-D8E6-EE39-9367-CF7A39B2B248}"/>
              </a:ext>
            </a:extLst>
          </p:cNvPr>
          <p:cNvSpPr>
            <a:spLocks noGrp="1"/>
          </p:cNvSpPr>
          <p:nvPr>
            <p:ph type="title"/>
          </p:nvPr>
        </p:nvSpPr>
        <p:spPr/>
        <p:txBody>
          <a:bodyPr>
            <a:normAutofit fontScale="90000"/>
          </a:bodyPr>
          <a:lstStyle/>
          <a:p>
            <a:r>
              <a:rPr kumimoji="1" lang="ja-JP" altLang="en-US" dirty="0"/>
              <a:t>受領資料</a:t>
            </a:r>
          </a:p>
        </p:txBody>
      </p:sp>
      <p:sp>
        <p:nvSpPr>
          <p:cNvPr id="7" name="テキスト ボックス 6">
            <a:extLst>
              <a:ext uri="{FF2B5EF4-FFF2-40B4-BE49-F238E27FC236}">
                <a16:creationId xmlns:a16="http://schemas.microsoft.com/office/drawing/2014/main" id="{9B2A5E7F-4E61-CAB4-B4F4-A72394CD35A0}"/>
              </a:ext>
            </a:extLst>
          </p:cNvPr>
          <p:cNvSpPr txBox="1"/>
          <p:nvPr/>
        </p:nvSpPr>
        <p:spPr>
          <a:xfrm>
            <a:off x="480309" y="3345989"/>
            <a:ext cx="5200649" cy="3104605"/>
          </a:xfrm>
          <a:prstGeom prst="rect">
            <a:avLst/>
          </a:prstGeom>
          <a:solidFill>
            <a:schemeClr val="bg1"/>
          </a:solidFill>
          <a:ln>
            <a:solidFill>
              <a:schemeClr val="tx2"/>
            </a:solidFill>
          </a:ln>
        </p:spPr>
        <p:txBody>
          <a:bodyPr wrap="square">
            <a:noAutofit/>
          </a:bodyPr>
          <a:lstStyle/>
          <a:p>
            <a:r>
              <a:rPr lang="en-US" altLang="ja-JP" sz="1100" b="1" dirty="0" err="1">
                <a:solidFill>
                  <a:schemeClr val="tx2"/>
                </a:solidFill>
              </a:rPr>
              <a:t>llm-pronpt</a:t>
            </a:r>
            <a:endParaRPr lang="en-US" altLang="ja-JP" sz="1100" b="1" dirty="0">
              <a:solidFill>
                <a:schemeClr val="tx2"/>
              </a:solidFill>
            </a:endParaRPr>
          </a:p>
          <a:p>
            <a:endParaRPr lang="en-US" altLang="ja-JP" sz="1100" dirty="0"/>
          </a:p>
          <a:p>
            <a:r>
              <a:rPr lang="en-US" altLang="ja-JP" sz="1100" dirty="0"/>
              <a:t>Use the following context as your learned knowledge, inside &lt;context&gt;&lt;/context&gt; XML tags.</a:t>
            </a:r>
          </a:p>
          <a:p>
            <a:r>
              <a:rPr lang="en-US" altLang="ja-JP" sz="1100" dirty="0"/>
              <a:t>&lt;context&gt;{{#context#}}&lt;/context&gt;When answering the user:- If you don't know, just say that you don't know and inform the user that the information is not available at the moment and suggest contacting the person in charge for further assistance. </a:t>
            </a:r>
            <a:r>
              <a:rPr lang="ja-JP" altLang="en-US" sz="1100" dirty="0"/>
              <a:t>（</a:t>
            </a:r>
            <a:r>
              <a:rPr lang="en-US" altLang="ja-JP" sz="1100" dirty="0"/>
              <a:t>Always include the contact details in the following format after your answer:</a:t>
            </a:r>
          </a:p>
          <a:p>
            <a:r>
              <a:rPr lang="en-US" altLang="ja-JP" sz="1100" dirty="0"/>
              <a:t> 'Person in charge : Toshifumi Yagi (</a:t>
            </a:r>
            <a:r>
              <a:rPr lang="ja-JP" altLang="en-US" sz="1100" dirty="0"/>
              <a:t>八木 利文</a:t>
            </a:r>
            <a:r>
              <a:rPr lang="en-US" altLang="ja-JP" sz="1100" dirty="0"/>
              <a:t>) / Email : tyagi@inv-mgt.com'</a:t>
            </a:r>
            <a:r>
              <a:rPr lang="ja-JP" altLang="en-US" sz="1100" dirty="0"/>
              <a:t>）</a:t>
            </a:r>
            <a:r>
              <a:rPr lang="en-US" altLang="ja-JP" sz="1100" dirty="0"/>
              <a:t>, and search for related information in general</a:t>
            </a:r>
          </a:p>
          <a:p>
            <a:pPr marL="171450" indent="-171450">
              <a:buFontTx/>
              <a:buChar char="-"/>
            </a:pPr>
            <a:r>
              <a:rPr lang="en-US" altLang="ja-JP" sz="1100" dirty="0"/>
              <a:t>If you are not sure, ask for clarification.</a:t>
            </a:r>
          </a:p>
          <a:p>
            <a:pPr marL="171450" indent="-171450">
              <a:buFontTx/>
              <a:buChar char="-"/>
            </a:pPr>
            <a:r>
              <a:rPr lang="en-US" altLang="ja-JP" sz="1100" dirty="0"/>
              <a:t>Respond in the language of the user's question.</a:t>
            </a:r>
          </a:p>
          <a:p>
            <a:pPr marL="171450" indent="-171450">
              <a:buFontTx/>
              <a:buChar char="-"/>
            </a:pPr>
            <a:r>
              <a:rPr lang="en-US" altLang="ja-JP" sz="1100" dirty="0"/>
              <a:t>For system components (e.g., screen names, button names, attribute information) mentioned in your learned knowledge, use the original language or word(s) exactly as it appears in the source.</a:t>
            </a:r>
          </a:p>
          <a:p>
            <a:r>
              <a:rPr lang="en-US" altLang="ja-JP" sz="1100" dirty="0"/>
              <a:t>Avoid mentioning that the information was obtained from the context.</a:t>
            </a:r>
            <a:endParaRPr lang="ja-JP" altLang="en-US" sz="1100" dirty="0"/>
          </a:p>
        </p:txBody>
      </p:sp>
      <p:sp>
        <p:nvSpPr>
          <p:cNvPr id="8" name="テキスト ボックス 7">
            <a:extLst>
              <a:ext uri="{FF2B5EF4-FFF2-40B4-BE49-F238E27FC236}">
                <a16:creationId xmlns:a16="http://schemas.microsoft.com/office/drawing/2014/main" id="{BD55AF8E-F35F-20FB-35F3-B22E62EC6BA6}"/>
              </a:ext>
            </a:extLst>
          </p:cNvPr>
          <p:cNvSpPr txBox="1"/>
          <p:nvPr/>
        </p:nvSpPr>
        <p:spPr>
          <a:xfrm>
            <a:off x="5781545" y="3345989"/>
            <a:ext cx="4536503" cy="3104604"/>
          </a:xfrm>
          <a:prstGeom prst="rect">
            <a:avLst/>
          </a:prstGeom>
          <a:solidFill>
            <a:schemeClr val="bg1"/>
          </a:solidFill>
          <a:ln>
            <a:solidFill>
              <a:schemeClr val="tx2"/>
            </a:solidFill>
          </a:ln>
        </p:spPr>
        <p:txBody>
          <a:bodyPr wrap="square">
            <a:noAutofit/>
          </a:bodyPr>
          <a:lstStyle/>
          <a:p>
            <a:r>
              <a:rPr lang="en-US" altLang="ja-JP" sz="1100" dirty="0"/>
              <a:t>&lt;context&gt;&lt;/context&gt; XML </a:t>
            </a:r>
            <a:r>
              <a:rPr lang="ja-JP" altLang="en-US" sz="1100" dirty="0"/>
              <a:t>タグ内で、学習した知識として次のコンテキストを使用します。</a:t>
            </a:r>
          </a:p>
          <a:p>
            <a:r>
              <a:rPr lang="en-US" altLang="ja-JP" sz="1100" dirty="0"/>
              <a:t>&lt;context&gt;{{#context#}}&lt;/context&gt;</a:t>
            </a:r>
            <a:r>
              <a:rPr lang="ja-JP" altLang="en-US" sz="1100" dirty="0"/>
              <a:t>ユーザーに答えるとき</a:t>
            </a:r>
            <a:r>
              <a:rPr lang="en-US" altLang="ja-JP" sz="1100" dirty="0"/>
              <a:t>: - </a:t>
            </a:r>
            <a:r>
              <a:rPr lang="ja-JP" altLang="en-US" sz="1100" dirty="0"/>
              <a:t>分からない場合は、分からないとだけ言って、現時点では情報が入手できないことをユーザーに伝え、提案します。さらに支援が必要な場合は担当者に連絡してください。 （回答後は、必ず次の形式で連絡先の詳細を記載してください。</a:t>
            </a:r>
          </a:p>
          <a:p>
            <a:r>
              <a:rPr lang="ja-JP" altLang="en-US" sz="1100" dirty="0"/>
              <a:t> 「担当者：八木利文 </a:t>
            </a:r>
            <a:r>
              <a:rPr lang="en-US" altLang="ja-JP" sz="1100" dirty="0"/>
              <a:t>/ Email</a:t>
            </a:r>
            <a:r>
              <a:rPr lang="ja-JP" altLang="en-US" sz="1100" dirty="0"/>
              <a:t>：</a:t>
            </a:r>
            <a:r>
              <a:rPr lang="en-US" altLang="ja-JP" sz="1100" dirty="0"/>
              <a:t>tyagi@inv-mgt.com</a:t>
            </a:r>
            <a:r>
              <a:rPr lang="ja-JP" altLang="en-US" sz="1100" dirty="0"/>
              <a:t>」）、関連情報全般を検索</a:t>
            </a:r>
          </a:p>
          <a:p>
            <a:r>
              <a:rPr lang="ja-JP" altLang="en-US" sz="1100" dirty="0"/>
              <a:t>不明な場合は、説明を求めてください。</a:t>
            </a:r>
          </a:p>
          <a:p>
            <a:r>
              <a:rPr lang="ja-JP" altLang="en-US" sz="1100" dirty="0"/>
              <a:t>ユーザーの質問の言語で応答します。</a:t>
            </a:r>
          </a:p>
          <a:p>
            <a:r>
              <a:rPr lang="ja-JP" altLang="en-US" sz="1100" dirty="0"/>
              <a:t>学んだ知識に記載されているシステムコンポーネント </a:t>
            </a:r>
            <a:r>
              <a:rPr lang="en-US" altLang="ja-JP" sz="1100" dirty="0"/>
              <a:t>(</a:t>
            </a:r>
            <a:r>
              <a:rPr lang="ja-JP" altLang="en-US" sz="1100" dirty="0"/>
              <a:t>画面名、ボタン名、属性情報など</a:t>
            </a:r>
            <a:r>
              <a:rPr lang="en-US" altLang="ja-JP" sz="1100" dirty="0"/>
              <a:t>) </a:t>
            </a:r>
            <a:r>
              <a:rPr lang="ja-JP" altLang="en-US" sz="1100" dirty="0"/>
              <a:t>については、ソースに表示されている元の言語または単語を正確に使用してください。</a:t>
            </a:r>
          </a:p>
          <a:p>
            <a:r>
              <a:rPr lang="ja-JP" altLang="en-US" sz="1100" dirty="0"/>
              <a:t>情報がコンテキストから取得されたものであるという言及は避けてください</a:t>
            </a:r>
          </a:p>
        </p:txBody>
      </p:sp>
      <p:sp>
        <p:nvSpPr>
          <p:cNvPr id="2" name="フッター プレースホルダー 3">
            <a:extLst>
              <a:ext uri="{FF2B5EF4-FFF2-40B4-BE49-F238E27FC236}">
                <a16:creationId xmlns:a16="http://schemas.microsoft.com/office/drawing/2014/main" id="{ADDFB683-B5DD-BCF1-5800-DA28BBBA868E}"/>
              </a:ext>
            </a:extLst>
          </p:cNvPr>
          <p:cNvSpPr>
            <a:spLocks noGrp="1"/>
          </p:cNvSpPr>
          <p:nvPr>
            <p:ph type="ftr" sz="quarter" idx="11"/>
          </p:nvPr>
        </p:nvSpPr>
        <p:spPr>
          <a:xfrm>
            <a:off x="8444093" y="6519334"/>
            <a:ext cx="3747911" cy="365125"/>
          </a:xfrm>
        </p:spPr>
        <p:txBody>
          <a:bodyPr/>
          <a:lstStyle/>
          <a:p>
            <a:r>
              <a:rPr lang="en-US" altLang="ja-JP" dirty="0"/>
              <a:t>Copyright (C) 2025 dbE.inc All Rights Reserved.</a:t>
            </a:r>
            <a:endParaRPr lang="ja-JP" altLang="en-US" dirty="0"/>
          </a:p>
        </p:txBody>
      </p:sp>
      <p:sp>
        <p:nvSpPr>
          <p:cNvPr id="4" name="スライド番号プレースホルダー 3">
            <a:extLst>
              <a:ext uri="{FF2B5EF4-FFF2-40B4-BE49-F238E27FC236}">
                <a16:creationId xmlns:a16="http://schemas.microsoft.com/office/drawing/2014/main" id="{249B948D-FE0D-D614-5208-E836394A2F59}"/>
              </a:ext>
            </a:extLst>
          </p:cNvPr>
          <p:cNvSpPr>
            <a:spLocks noGrp="1"/>
          </p:cNvSpPr>
          <p:nvPr>
            <p:ph type="sldNum" sz="quarter" idx="12"/>
          </p:nvPr>
        </p:nvSpPr>
        <p:spPr>
          <a:xfrm>
            <a:off x="5252699" y="6550754"/>
            <a:ext cx="1783644" cy="307247"/>
          </a:xfrm>
        </p:spPr>
        <p:txBody>
          <a:bodyPr/>
          <a:lstStyle/>
          <a:p>
            <a:fld id="{0AF7E18D-A281-EF4E-83EF-D7811667EA6C}" type="slidenum">
              <a:rPr kumimoji="1" lang="ja-JP" altLang="en-US" smtClean="0"/>
              <a:t>20</a:t>
            </a:fld>
            <a:endParaRPr kumimoji="1" lang="ja-JP" altLang="en-US"/>
          </a:p>
        </p:txBody>
      </p:sp>
    </p:spTree>
    <p:extLst>
      <p:ext uri="{BB962C8B-B14F-4D97-AF65-F5344CB8AC3E}">
        <p14:creationId xmlns:p14="http://schemas.microsoft.com/office/powerpoint/2010/main" val="5760137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B387A8-2A48-93DD-AD5C-250BD41CD587}"/>
            </a:ext>
          </a:extLst>
        </p:cNvPr>
        <p:cNvGrpSpPr/>
        <p:nvPr/>
      </p:nvGrpSpPr>
      <p:grpSpPr>
        <a:xfrm>
          <a:off x="0" y="0"/>
          <a:ext cx="0" cy="0"/>
          <a:chOff x="0" y="0"/>
          <a:chExt cx="0" cy="0"/>
        </a:xfrm>
      </p:grpSpPr>
      <p:sp>
        <p:nvSpPr>
          <p:cNvPr id="13" name="タイトル 12">
            <a:extLst>
              <a:ext uri="{FF2B5EF4-FFF2-40B4-BE49-F238E27FC236}">
                <a16:creationId xmlns:a16="http://schemas.microsoft.com/office/drawing/2014/main" id="{F2C75D1E-2596-C1A2-0F47-AE5DC0DF844D}"/>
              </a:ext>
            </a:extLst>
          </p:cNvPr>
          <p:cNvSpPr>
            <a:spLocks noGrp="1"/>
          </p:cNvSpPr>
          <p:nvPr>
            <p:ph type="title"/>
          </p:nvPr>
        </p:nvSpPr>
        <p:spPr/>
        <p:txBody>
          <a:bodyPr>
            <a:normAutofit fontScale="90000"/>
          </a:bodyPr>
          <a:lstStyle/>
          <a:p>
            <a:r>
              <a:rPr kumimoji="1" lang="ja-JP" altLang="en-US" dirty="0"/>
              <a:t>今回のターゲットの想定業務フロー</a:t>
            </a:r>
          </a:p>
        </p:txBody>
      </p:sp>
      <p:sp>
        <p:nvSpPr>
          <p:cNvPr id="1098" name="正方形/長方形 1097">
            <a:extLst>
              <a:ext uri="{FF2B5EF4-FFF2-40B4-BE49-F238E27FC236}">
                <a16:creationId xmlns:a16="http://schemas.microsoft.com/office/drawing/2014/main" id="{F1C826EB-F7A8-41D9-38F2-80A6E464CB76}"/>
              </a:ext>
            </a:extLst>
          </p:cNvPr>
          <p:cNvSpPr/>
          <p:nvPr/>
        </p:nvSpPr>
        <p:spPr>
          <a:xfrm>
            <a:off x="3661538" y="3949145"/>
            <a:ext cx="1657836" cy="875121"/>
          </a:xfrm>
          <a:prstGeom prst="rect">
            <a:avLst/>
          </a:prstGeom>
          <a:ln w="9525"/>
        </p:spPr>
        <p:style>
          <a:lnRef idx="2">
            <a:schemeClr val="dk1"/>
          </a:lnRef>
          <a:fillRef idx="1">
            <a:schemeClr val="lt1"/>
          </a:fillRef>
          <a:effectRef idx="0">
            <a:schemeClr val="dk1"/>
          </a:effectRef>
          <a:fontRef idx="minor">
            <a:schemeClr val="dk1"/>
          </a:fontRef>
        </p:style>
        <p:txBody>
          <a:bodyPr rtlCol="0" anchor="b"/>
          <a:lstStyle/>
          <a:p>
            <a:pPr algn="ctr"/>
            <a:r>
              <a:rPr kumimoji="1" lang="ja-JP" altLang="en-US" sz="1100" dirty="0">
                <a:solidFill>
                  <a:schemeClr val="dk1"/>
                </a:solidFill>
              </a:rPr>
              <a:t>システムチェック</a:t>
            </a:r>
          </a:p>
        </p:txBody>
      </p:sp>
      <p:sp>
        <p:nvSpPr>
          <p:cNvPr id="59" name="正方形/長方形 58">
            <a:extLst>
              <a:ext uri="{FF2B5EF4-FFF2-40B4-BE49-F238E27FC236}">
                <a16:creationId xmlns:a16="http://schemas.microsoft.com/office/drawing/2014/main" id="{38771D1B-383E-F74B-5C07-821F9AA68F85}"/>
              </a:ext>
            </a:extLst>
          </p:cNvPr>
          <p:cNvSpPr/>
          <p:nvPr/>
        </p:nvSpPr>
        <p:spPr>
          <a:xfrm>
            <a:off x="6319283" y="1048142"/>
            <a:ext cx="3473098" cy="942622"/>
          </a:xfrm>
          <a:prstGeom prst="rect">
            <a:avLst/>
          </a:prstGeom>
          <a:ln w="9525"/>
        </p:spPr>
        <p:style>
          <a:lnRef idx="2">
            <a:schemeClr val="dk1"/>
          </a:lnRef>
          <a:fillRef idx="1">
            <a:schemeClr val="lt1"/>
          </a:fillRef>
          <a:effectRef idx="0">
            <a:schemeClr val="dk1"/>
          </a:effectRef>
          <a:fontRef idx="minor">
            <a:schemeClr val="dk1"/>
          </a:fontRef>
        </p:style>
        <p:txBody>
          <a:bodyPr rtlCol="0" anchor="b"/>
          <a:lstStyle/>
          <a:p>
            <a:pPr algn="r"/>
            <a:r>
              <a:rPr kumimoji="1" lang="ja-JP" altLang="en-US" sz="1200" dirty="0">
                <a:solidFill>
                  <a:schemeClr val="dk1"/>
                </a:solidFill>
              </a:rPr>
              <a:t>変更要望</a:t>
            </a:r>
          </a:p>
        </p:txBody>
      </p:sp>
      <p:sp>
        <p:nvSpPr>
          <p:cNvPr id="58" name="正方形/長方形 57">
            <a:extLst>
              <a:ext uri="{FF2B5EF4-FFF2-40B4-BE49-F238E27FC236}">
                <a16:creationId xmlns:a16="http://schemas.microsoft.com/office/drawing/2014/main" id="{0C07C7A9-4E3C-3800-A1C8-58694A813168}"/>
              </a:ext>
            </a:extLst>
          </p:cNvPr>
          <p:cNvSpPr/>
          <p:nvPr/>
        </p:nvSpPr>
        <p:spPr>
          <a:xfrm>
            <a:off x="6319283" y="4190613"/>
            <a:ext cx="3473094" cy="2201726"/>
          </a:xfrm>
          <a:prstGeom prst="rect">
            <a:avLst/>
          </a:prstGeom>
          <a:ln w="9525"/>
        </p:spPr>
        <p:style>
          <a:lnRef idx="2">
            <a:schemeClr val="dk1"/>
          </a:lnRef>
          <a:fillRef idx="1">
            <a:schemeClr val="lt1"/>
          </a:fillRef>
          <a:effectRef idx="0">
            <a:schemeClr val="dk1"/>
          </a:effectRef>
          <a:fontRef idx="minor">
            <a:schemeClr val="dk1"/>
          </a:fontRef>
        </p:style>
        <p:txBody>
          <a:bodyPr rtlCol="0" anchor="b"/>
          <a:lstStyle/>
          <a:p>
            <a:pPr algn="r"/>
            <a:r>
              <a:rPr kumimoji="1" lang="ja-JP" altLang="en-US" sz="1200" dirty="0">
                <a:solidFill>
                  <a:schemeClr val="dk1"/>
                </a:solidFill>
              </a:rPr>
              <a:t>質問事項の場合</a:t>
            </a:r>
          </a:p>
        </p:txBody>
      </p:sp>
      <p:grpSp>
        <p:nvGrpSpPr>
          <p:cNvPr id="15" name="グループ化 14">
            <a:extLst>
              <a:ext uri="{FF2B5EF4-FFF2-40B4-BE49-F238E27FC236}">
                <a16:creationId xmlns:a16="http://schemas.microsoft.com/office/drawing/2014/main" id="{66851A34-B157-A605-0301-10DB3B7A27A0}"/>
              </a:ext>
            </a:extLst>
          </p:cNvPr>
          <p:cNvGrpSpPr/>
          <p:nvPr/>
        </p:nvGrpSpPr>
        <p:grpSpPr>
          <a:xfrm>
            <a:off x="86683" y="2019243"/>
            <a:ext cx="1669455" cy="1524495"/>
            <a:chOff x="1336794" y="2331776"/>
            <a:chExt cx="1669811" cy="1584222"/>
          </a:xfrm>
        </p:grpSpPr>
        <p:sp>
          <p:nvSpPr>
            <p:cNvPr id="10" name="テキスト ボックス 9">
              <a:extLst>
                <a:ext uri="{FF2B5EF4-FFF2-40B4-BE49-F238E27FC236}">
                  <a16:creationId xmlns:a16="http://schemas.microsoft.com/office/drawing/2014/main" id="{9101C299-5372-94C1-EE36-315384D204E5}"/>
                </a:ext>
              </a:extLst>
            </p:cNvPr>
            <p:cNvSpPr txBox="1"/>
            <p:nvPr/>
          </p:nvSpPr>
          <p:spPr>
            <a:xfrm>
              <a:off x="1336794" y="3654388"/>
              <a:ext cx="1669811" cy="261610"/>
            </a:xfrm>
            <a:prstGeom prst="rect">
              <a:avLst/>
            </a:prstGeom>
            <a:noFill/>
          </p:spPr>
          <p:txBody>
            <a:bodyPr wrap="square" rtlCol="0">
              <a:spAutoFit/>
            </a:bodyPr>
            <a:lstStyle/>
            <a:p>
              <a:pPr algn="ctr"/>
              <a:r>
                <a:rPr lang="ja-JP" altLang="en-US" sz="1100" dirty="0">
                  <a:solidFill>
                    <a:schemeClr val="tx1">
                      <a:lumMod val="65000"/>
                      <a:lumOff val="35000"/>
                    </a:schemeClr>
                  </a:solidFill>
                </a:rPr>
                <a:t>お客様</a:t>
              </a:r>
              <a:endParaRPr lang="en-US" altLang="ja-JP" sz="1100" dirty="0">
                <a:solidFill>
                  <a:schemeClr val="tx1">
                    <a:lumMod val="65000"/>
                    <a:lumOff val="35000"/>
                  </a:schemeClr>
                </a:solidFill>
              </a:endParaRPr>
            </a:p>
          </p:txBody>
        </p:sp>
        <p:pic>
          <p:nvPicPr>
            <p:cNvPr id="12" name="図 11">
              <a:extLst>
                <a:ext uri="{FF2B5EF4-FFF2-40B4-BE49-F238E27FC236}">
                  <a16:creationId xmlns:a16="http://schemas.microsoft.com/office/drawing/2014/main" id="{99DF9FD1-73DC-4EE2-9972-A6F5C84E7BF2}"/>
                </a:ext>
              </a:extLst>
            </p:cNvPr>
            <p:cNvPicPr>
              <a:picLocks noChangeAspect="1"/>
            </p:cNvPicPr>
            <p:nvPr/>
          </p:nvPicPr>
          <p:blipFill>
            <a:blip r:embed="rId3"/>
            <a:stretch>
              <a:fillRect/>
            </a:stretch>
          </p:blipFill>
          <p:spPr>
            <a:xfrm flipH="1">
              <a:off x="1545719" y="2331776"/>
              <a:ext cx="1291359" cy="1220922"/>
            </a:xfrm>
            <a:prstGeom prst="rect">
              <a:avLst/>
            </a:prstGeom>
          </p:spPr>
        </p:pic>
      </p:grpSp>
      <p:sp>
        <p:nvSpPr>
          <p:cNvPr id="18" name="テキスト ボックス 17">
            <a:extLst>
              <a:ext uri="{FF2B5EF4-FFF2-40B4-BE49-F238E27FC236}">
                <a16:creationId xmlns:a16="http://schemas.microsoft.com/office/drawing/2014/main" id="{56DAE3A0-8463-0105-A480-A57F07D27D5A}"/>
              </a:ext>
            </a:extLst>
          </p:cNvPr>
          <p:cNvSpPr txBox="1"/>
          <p:nvPr/>
        </p:nvSpPr>
        <p:spPr>
          <a:xfrm>
            <a:off x="1713072" y="2359621"/>
            <a:ext cx="2067014" cy="444260"/>
          </a:xfrm>
          <a:prstGeom prst="rect">
            <a:avLst/>
          </a:prstGeom>
          <a:noFill/>
        </p:spPr>
        <p:txBody>
          <a:bodyPr wrap="square">
            <a:spAutoFit/>
          </a:bodyPr>
          <a:lstStyle/>
          <a:p>
            <a:pPr algn="ctr"/>
            <a:r>
              <a:rPr lang="ja-JP" altLang="en-US" sz="1200" dirty="0"/>
              <a:t>問い合わせ</a:t>
            </a:r>
            <a:endParaRPr lang="en-US" altLang="ja-JP" sz="1200" dirty="0"/>
          </a:p>
          <a:p>
            <a:pPr algn="ctr"/>
            <a:r>
              <a:rPr lang="ja-JP" altLang="en-US" sz="1200" dirty="0"/>
              <a:t>質問・変更要望・バグ</a:t>
            </a:r>
          </a:p>
        </p:txBody>
      </p:sp>
      <p:cxnSp>
        <p:nvCxnSpPr>
          <p:cNvPr id="21" name="直線矢印コネクタ 20">
            <a:extLst>
              <a:ext uri="{FF2B5EF4-FFF2-40B4-BE49-F238E27FC236}">
                <a16:creationId xmlns:a16="http://schemas.microsoft.com/office/drawing/2014/main" id="{05928487-7F41-24DA-C9F2-4C610FC2FE2C}"/>
              </a:ext>
            </a:extLst>
          </p:cNvPr>
          <p:cNvCxnSpPr>
            <a:cxnSpLocks/>
          </p:cNvCxnSpPr>
          <p:nvPr/>
        </p:nvCxnSpPr>
        <p:spPr>
          <a:xfrm>
            <a:off x="1698510" y="2834813"/>
            <a:ext cx="2081576" cy="0"/>
          </a:xfrm>
          <a:prstGeom prst="straightConnector1">
            <a:avLst/>
          </a:prstGeom>
          <a:ln w="38100">
            <a:tailEnd type="triangle"/>
          </a:ln>
          <a:effectLst/>
        </p:spPr>
        <p:style>
          <a:lnRef idx="2">
            <a:schemeClr val="accent1"/>
          </a:lnRef>
          <a:fillRef idx="0">
            <a:schemeClr val="accent1"/>
          </a:fillRef>
          <a:effectRef idx="1">
            <a:schemeClr val="accent1"/>
          </a:effectRef>
          <a:fontRef idx="minor">
            <a:schemeClr val="tx1"/>
          </a:fontRef>
        </p:style>
      </p:cxnSp>
      <p:cxnSp>
        <p:nvCxnSpPr>
          <p:cNvPr id="22" name="直線矢印コネクタ 21">
            <a:extLst>
              <a:ext uri="{FF2B5EF4-FFF2-40B4-BE49-F238E27FC236}">
                <a16:creationId xmlns:a16="http://schemas.microsoft.com/office/drawing/2014/main" id="{9D1AD58D-1513-7CBB-C711-756C424ADF2D}"/>
              </a:ext>
            </a:extLst>
          </p:cNvPr>
          <p:cNvCxnSpPr>
            <a:cxnSpLocks/>
          </p:cNvCxnSpPr>
          <p:nvPr/>
        </p:nvCxnSpPr>
        <p:spPr>
          <a:xfrm>
            <a:off x="5220982" y="3182498"/>
            <a:ext cx="1692954" cy="1123113"/>
          </a:xfrm>
          <a:prstGeom prst="straightConnector1">
            <a:avLst/>
          </a:prstGeom>
          <a:ln w="38100">
            <a:tailEnd type="triangle"/>
          </a:ln>
          <a:effectLst/>
        </p:spPr>
        <p:style>
          <a:lnRef idx="2">
            <a:schemeClr val="accent1"/>
          </a:lnRef>
          <a:fillRef idx="0">
            <a:schemeClr val="accent1"/>
          </a:fillRef>
          <a:effectRef idx="1">
            <a:schemeClr val="accent1"/>
          </a:effectRef>
          <a:fontRef idx="minor">
            <a:schemeClr val="tx1"/>
          </a:fontRef>
        </p:style>
      </p:cxnSp>
      <p:sp>
        <p:nvSpPr>
          <p:cNvPr id="24" name="テキスト ボックス 23">
            <a:extLst>
              <a:ext uri="{FF2B5EF4-FFF2-40B4-BE49-F238E27FC236}">
                <a16:creationId xmlns:a16="http://schemas.microsoft.com/office/drawing/2014/main" id="{94A2513C-EFB3-E274-1CAC-DCAF4BD1E405}"/>
              </a:ext>
            </a:extLst>
          </p:cNvPr>
          <p:cNvSpPr txBox="1"/>
          <p:nvPr/>
        </p:nvSpPr>
        <p:spPr>
          <a:xfrm>
            <a:off x="5182799" y="3095490"/>
            <a:ext cx="916103" cy="266556"/>
          </a:xfrm>
          <a:prstGeom prst="rect">
            <a:avLst/>
          </a:prstGeom>
          <a:noFill/>
        </p:spPr>
        <p:txBody>
          <a:bodyPr wrap="square">
            <a:spAutoFit/>
          </a:bodyPr>
          <a:lstStyle/>
          <a:p>
            <a:pPr algn="ctr"/>
            <a:r>
              <a:rPr lang="ja-JP" altLang="en-US" sz="1200" dirty="0"/>
              <a:t>参照</a:t>
            </a:r>
          </a:p>
        </p:txBody>
      </p:sp>
      <p:sp>
        <p:nvSpPr>
          <p:cNvPr id="33" name="四角形: メモ 32">
            <a:extLst>
              <a:ext uri="{FF2B5EF4-FFF2-40B4-BE49-F238E27FC236}">
                <a16:creationId xmlns:a16="http://schemas.microsoft.com/office/drawing/2014/main" id="{DE8D5512-B1B7-2E29-9114-E94E82AAAD3E}"/>
              </a:ext>
            </a:extLst>
          </p:cNvPr>
          <p:cNvSpPr/>
          <p:nvPr/>
        </p:nvSpPr>
        <p:spPr>
          <a:xfrm>
            <a:off x="4102924" y="1532015"/>
            <a:ext cx="865026" cy="404565"/>
          </a:xfrm>
          <a:prstGeom prst="foldedCorner">
            <a:avLst/>
          </a:prstGeom>
          <a:solidFill>
            <a:schemeClr val="bg1">
              <a:lumMod val="95000"/>
            </a:schemeClr>
          </a:solidFill>
          <a:ln w="9525"/>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050" dirty="0">
                <a:solidFill>
                  <a:schemeClr val="dk1"/>
                </a:solidFill>
              </a:rPr>
              <a:t>トーク</a:t>
            </a:r>
            <a:endParaRPr kumimoji="1" lang="en-US" altLang="ja-JP" sz="1050" dirty="0">
              <a:solidFill>
                <a:schemeClr val="dk1"/>
              </a:solidFill>
            </a:endParaRPr>
          </a:p>
          <a:p>
            <a:pPr algn="ctr"/>
            <a:r>
              <a:rPr kumimoji="1" lang="ja-JP" altLang="en-US" sz="1050" dirty="0">
                <a:solidFill>
                  <a:schemeClr val="dk1"/>
                </a:solidFill>
              </a:rPr>
              <a:t>スクリプト</a:t>
            </a:r>
          </a:p>
        </p:txBody>
      </p:sp>
      <p:sp>
        <p:nvSpPr>
          <p:cNvPr id="34" name="四角形: メモ 33">
            <a:extLst>
              <a:ext uri="{FF2B5EF4-FFF2-40B4-BE49-F238E27FC236}">
                <a16:creationId xmlns:a16="http://schemas.microsoft.com/office/drawing/2014/main" id="{0916DC1C-9852-034D-010A-CBB2230B36DD}"/>
              </a:ext>
            </a:extLst>
          </p:cNvPr>
          <p:cNvSpPr/>
          <p:nvPr/>
        </p:nvSpPr>
        <p:spPr>
          <a:xfrm>
            <a:off x="4106427" y="1098636"/>
            <a:ext cx="865026" cy="404564"/>
          </a:xfrm>
          <a:prstGeom prst="foldedCorner">
            <a:avLst/>
          </a:prstGeom>
          <a:solidFill>
            <a:schemeClr val="bg1">
              <a:lumMod val="95000"/>
            </a:schemeClr>
          </a:solidFill>
          <a:ln w="9525"/>
        </p:spPr>
        <p:style>
          <a:lnRef idx="2">
            <a:schemeClr val="dk1"/>
          </a:lnRef>
          <a:fillRef idx="1">
            <a:schemeClr val="lt1"/>
          </a:fillRef>
          <a:effectRef idx="0">
            <a:schemeClr val="dk1"/>
          </a:effectRef>
          <a:fontRef idx="minor">
            <a:schemeClr val="dk1"/>
          </a:fontRef>
        </p:style>
        <p:txBody>
          <a:bodyPr rtlCol="0" anchor="ctr"/>
          <a:lstStyle/>
          <a:p>
            <a:pPr algn="ctr"/>
            <a:r>
              <a:rPr lang="ja-JP" altLang="en-US" sz="1050" dirty="0"/>
              <a:t>業務範囲</a:t>
            </a:r>
            <a:endParaRPr kumimoji="1" lang="en-US" altLang="ja-JP" sz="1050" dirty="0">
              <a:solidFill>
                <a:schemeClr val="dk1"/>
              </a:solidFill>
            </a:endParaRPr>
          </a:p>
        </p:txBody>
      </p:sp>
      <p:grpSp>
        <p:nvGrpSpPr>
          <p:cNvPr id="41" name="グループ化 40">
            <a:extLst>
              <a:ext uri="{FF2B5EF4-FFF2-40B4-BE49-F238E27FC236}">
                <a16:creationId xmlns:a16="http://schemas.microsoft.com/office/drawing/2014/main" id="{D4C7C89A-3F5C-23B0-5044-5EAF1EEF915F}"/>
              </a:ext>
            </a:extLst>
          </p:cNvPr>
          <p:cNvGrpSpPr/>
          <p:nvPr/>
        </p:nvGrpSpPr>
        <p:grpSpPr>
          <a:xfrm>
            <a:off x="6738104" y="5365415"/>
            <a:ext cx="1669455" cy="1044025"/>
            <a:chOff x="7712709" y="2097089"/>
            <a:chExt cx="1669811" cy="1084928"/>
          </a:xfrm>
        </p:grpSpPr>
        <p:grpSp>
          <p:nvGrpSpPr>
            <p:cNvPr id="37" name="グループ化 36">
              <a:extLst>
                <a:ext uri="{FF2B5EF4-FFF2-40B4-BE49-F238E27FC236}">
                  <a16:creationId xmlns:a16="http://schemas.microsoft.com/office/drawing/2014/main" id="{1E825B6A-03CA-9B82-253E-D3A66439A433}"/>
                </a:ext>
              </a:extLst>
            </p:cNvPr>
            <p:cNvGrpSpPr/>
            <p:nvPr/>
          </p:nvGrpSpPr>
          <p:grpSpPr>
            <a:xfrm>
              <a:off x="8130123" y="2097089"/>
              <a:ext cx="916298" cy="792162"/>
              <a:chOff x="4235247" y="1683242"/>
              <a:chExt cx="954928" cy="806175"/>
            </a:xfrm>
          </p:grpSpPr>
          <p:pic>
            <p:nvPicPr>
              <p:cNvPr id="38" name="図 37" descr="グラフィカル ユーザー インターフェイス, アプリケーション&#10;&#10;自動的に生成された説明">
                <a:extLst>
                  <a:ext uri="{FF2B5EF4-FFF2-40B4-BE49-F238E27FC236}">
                    <a16:creationId xmlns:a16="http://schemas.microsoft.com/office/drawing/2014/main" id="{F174E458-FFD7-4998-1119-663B456D8BD8}"/>
                  </a:ext>
                </a:extLst>
              </p:cNvPr>
              <p:cNvPicPr>
                <a:picLocks noChangeAspect="1"/>
              </p:cNvPicPr>
              <p:nvPr/>
            </p:nvPicPr>
            <p:blipFill rotWithShape="1">
              <a:blip r:embed="rId4"/>
              <a:srcRect r="64266" b="59697"/>
              <a:stretch/>
            </p:blipFill>
            <p:spPr>
              <a:xfrm>
                <a:off x="4670340" y="1683242"/>
                <a:ext cx="519835" cy="600564"/>
              </a:xfrm>
              <a:prstGeom prst="rect">
                <a:avLst/>
              </a:prstGeom>
            </p:spPr>
          </p:pic>
          <p:pic>
            <p:nvPicPr>
              <p:cNvPr id="39" name="図 38" descr="時計 が含まれている画像&#10;&#10;自動的に生成された説明">
                <a:extLst>
                  <a:ext uri="{FF2B5EF4-FFF2-40B4-BE49-F238E27FC236}">
                    <a16:creationId xmlns:a16="http://schemas.microsoft.com/office/drawing/2014/main" id="{0D481F34-A609-4463-D4B8-6F73DD71175F}"/>
                  </a:ext>
                </a:extLst>
              </p:cNvPr>
              <p:cNvPicPr>
                <a:picLocks noChangeAspect="1"/>
              </p:cNvPicPr>
              <p:nvPr/>
            </p:nvPicPr>
            <p:blipFill rotWithShape="1">
              <a:blip r:embed="rId5"/>
              <a:srcRect r="59736" b="63537"/>
              <a:stretch/>
            </p:blipFill>
            <p:spPr>
              <a:xfrm>
                <a:off x="4235247" y="1859532"/>
                <a:ext cx="768465" cy="629885"/>
              </a:xfrm>
              <a:prstGeom prst="rect">
                <a:avLst/>
              </a:prstGeom>
            </p:spPr>
          </p:pic>
        </p:grpSp>
        <p:sp>
          <p:nvSpPr>
            <p:cNvPr id="40" name="テキスト ボックス 39">
              <a:extLst>
                <a:ext uri="{FF2B5EF4-FFF2-40B4-BE49-F238E27FC236}">
                  <a16:creationId xmlns:a16="http://schemas.microsoft.com/office/drawing/2014/main" id="{2D09CD28-E66C-4A76-9B45-663D2CE529F4}"/>
                </a:ext>
              </a:extLst>
            </p:cNvPr>
            <p:cNvSpPr txBox="1"/>
            <p:nvPr/>
          </p:nvSpPr>
          <p:spPr>
            <a:xfrm>
              <a:off x="7712709" y="2920407"/>
              <a:ext cx="1669811" cy="261610"/>
            </a:xfrm>
            <a:prstGeom prst="rect">
              <a:avLst/>
            </a:prstGeom>
            <a:noFill/>
          </p:spPr>
          <p:txBody>
            <a:bodyPr wrap="square" rtlCol="0">
              <a:spAutoFit/>
            </a:bodyPr>
            <a:lstStyle/>
            <a:p>
              <a:pPr algn="ctr"/>
              <a:r>
                <a:rPr lang="en-US" altLang="ja-JP" sz="1100" dirty="0">
                  <a:solidFill>
                    <a:schemeClr val="tx1">
                      <a:lumMod val="65000"/>
                      <a:lumOff val="35000"/>
                    </a:schemeClr>
                  </a:solidFill>
                </a:rPr>
                <a:t>knowledge</a:t>
              </a:r>
            </a:p>
          </p:txBody>
        </p:sp>
      </p:grpSp>
      <p:sp>
        <p:nvSpPr>
          <p:cNvPr id="42" name="吹き出し: 角を丸めた四角形 41">
            <a:extLst>
              <a:ext uri="{FF2B5EF4-FFF2-40B4-BE49-F238E27FC236}">
                <a16:creationId xmlns:a16="http://schemas.microsoft.com/office/drawing/2014/main" id="{3E1F1A14-C05E-4962-14F3-51B5B977B0C3}"/>
              </a:ext>
            </a:extLst>
          </p:cNvPr>
          <p:cNvSpPr/>
          <p:nvPr/>
        </p:nvSpPr>
        <p:spPr>
          <a:xfrm>
            <a:off x="8101306" y="5118424"/>
            <a:ext cx="1075344" cy="512206"/>
          </a:xfrm>
          <a:prstGeom prst="wedgeRoundRectCallout">
            <a:avLst>
              <a:gd name="adj1" fmla="val -58994"/>
              <a:gd name="adj2" fmla="val 44417"/>
              <a:gd name="adj3" fmla="val 16667"/>
            </a:avLst>
          </a:prstGeom>
          <a:solidFill>
            <a:schemeClr val="bg1">
              <a:lumMod val="95000"/>
            </a:schemeClr>
          </a:solidFill>
          <a:ln w="9525"/>
        </p:spPr>
        <p:style>
          <a:lnRef idx="2">
            <a:schemeClr val="dk1"/>
          </a:lnRef>
          <a:fillRef idx="1">
            <a:schemeClr val="lt1"/>
          </a:fillRef>
          <a:effectRef idx="0">
            <a:schemeClr val="dk1"/>
          </a:effectRef>
          <a:fontRef idx="minor">
            <a:schemeClr val="dk1"/>
          </a:fontRef>
        </p:style>
        <p:txBody>
          <a:bodyPr rtlCol="0" anchor="ctr"/>
          <a:lstStyle/>
          <a:p>
            <a:r>
              <a:rPr kumimoji="1" lang="ja-JP" altLang="en-US" sz="1050" dirty="0">
                <a:solidFill>
                  <a:schemeClr val="dk1"/>
                </a:solidFill>
              </a:rPr>
              <a:t>マニュアル</a:t>
            </a:r>
            <a:endParaRPr kumimoji="1" lang="en-US" altLang="ja-JP" sz="1050" dirty="0">
              <a:solidFill>
                <a:schemeClr val="dk1"/>
              </a:solidFill>
            </a:endParaRPr>
          </a:p>
          <a:p>
            <a:r>
              <a:rPr lang="ja-JP" altLang="en-US" sz="1050" dirty="0"/>
              <a:t>ドキュメント</a:t>
            </a:r>
            <a:endParaRPr lang="en-US" altLang="ja-JP" sz="1050" dirty="0"/>
          </a:p>
          <a:p>
            <a:r>
              <a:rPr kumimoji="1" lang="ja-JP" altLang="en-US" sz="1050" dirty="0">
                <a:solidFill>
                  <a:schemeClr val="dk1"/>
                </a:solidFill>
              </a:rPr>
              <a:t>過去事例</a:t>
            </a:r>
          </a:p>
        </p:txBody>
      </p:sp>
      <p:cxnSp>
        <p:nvCxnSpPr>
          <p:cNvPr id="43" name="直線矢印コネクタ 42">
            <a:extLst>
              <a:ext uri="{FF2B5EF4-FFF2-40B4-BE49-F238E27FC236}">
                <a16:creationId xmlns:a16="http://schemas.microsoft.com/office/drawing/2014/main" id="{56DCE149-670A-7908-CDDC-EE39258B2EFB}"/>
              </a:ext>
            </a:extLst>
          </p:cNvPr>
          <p:cNvCxnSpPr>
            <a:cxnSpLocks/>
            <a:endCxn id="59" idx="1"/>
          </p:cNvCxnSpPr>
          <p:nvPr/>
        </p:nvCxnSpPr>
        <p:spPr>
          <a:xfrm flipV="1">
            <a:off x="5174161" y="1519453"/>
            <a:ext cx="1145123" cy="1100415"/>
          </a:xfrm>
          <a:prstGeom prst="straightConnector1">
            <a:avLst/>
          </a:prstGeom>
          <a:ln w="38100">
            <a:tailEnd type="triangle"/>
          </a:ln>
          <a:effectLst/>
        </p:spPr>
        <p:style>
          <a:lnRef idx="2">
            <a:schemeClr val="accent1"/>
          </a:lnRef>
          <a:fillRef idx="0">
            <a:schemeClr val="accent1"/>
          </a:fillRef>
          <a:effectRef idx="1">
            <a:schemeClr val="accent1"/>
          </a:effectRef>
          <a:fontRef idx="minor">
            <a:schemeClr val="tx1"/>
          </a:fontRef>
        </p:style>
      </p:cxnSp>
      <p:grpSp>
        <p:nvGrpSpPr>
          <p:cNvPr id="53" name="グループ化 52">
            <a:extLst>
              <a:ext uri="{FF2B5EF4-FFF2-40B4-BE49-F238E27FC236}">
                <a16:creationId xmlns:a16="http://schemas.microsoft.com/office/drawing/2014/main" id="{111294AC-55F6-4337-38E6-D40CA14CF2BF}"/>
              </a:ext>
            </a:extLst>
          </p:cNvPr>
          <p:cNvGrpSpPr/>
          <p:nvPr/>
        </p:nvGrpSpPr>
        <p:grpSpPr>
          <a:xfrm>
            <a:off x="6920251" y="4266127"/>
            <a:ext cx="1251693" cy="849430"/>
            <a:chOff x="8472162" y="3286838"/>
            <a:chExt cx="1251960" cy="882709"/>
          </a:xfrm>
        </p:grpSpPr>
        <p:grpSp>
          <p:nvGrpSpPr>
            <p:cNvPr id="49" name="グループ化 48">
              <a:extLst>
                <a:ext uri="{FF2B5EF4-FFF2-40B4-BE49-F238E27FC236}">
                  <a16:creationId xmlns:a16="http://schemas.microsoft.com/office/drawing/2014/main" id="{C92B4B56-0C34-87EB-5300-FD4FFFEB1BA2}"/>
                </a:ext>
              </a:extLst>
            </p:cNvPr>
            <p:cNvGrpSpPr/>
            <p:nvPr/>
          </p:nvGrpSpPr>
          <p:grpSpPr>
            <a:xfrm>
              <a:off x="8587093" y="3286838"/>
              <a:ext cx="879738" cy="618936"/>
              <a:chOff x="8954072" y="3606390"/>
              <a:chExt cx="879738" cy="618936"/>
            </a:xfrm>
          </p:grpSpPr>
          <p:pic>
            <p:nvPicPr>
              <p:cNvPr id="48" name="図 47" descr="時計 が含まれている画像&#10;&#10;自動的に生成された説明">
                <a:extLst>
                  <a:ext uri="{FF2B5EF4-FFF2-40B4-BE49-F238E27FC236}">
                    <a16:creationId xmlns:a16="http://schemas.microsoft.com/office/drawing/2014/main" id="{6EEC1BF5-F80B-9995-2F66-2EB8B811C465}"/>
                  </a:ext>
                </a:extLst>
              </p:cNvPr>
              <p:cNvPicPr>
                <a:picLocks noChangeAspect="1"/>
              </p:cNvPicPr>
              <p:nvPr/>
            </p:nvPicPr>
            <p:blipFill rotWithShape="1">
              <a:blip r:embed="rId5"/>
              <a:srcRect r="59736" b="63537"/>
              <a:stretch/>
            </p:blipFill>
            <p:spPr>
              <a:xfrm>
                <a:off x="9096432" y="3606390"/>
                <a:ext cx="737378" cy="618936"/>
              </a:xfrm>
              <a:prstGeom prst="rect">
                <a:avLst/>
              </a:prstGeom>
            </p:spPr>
          </p:pic>
          <p:pic>
            <p:nvPicPr>
              <p:cNvPr id="47" name="図 46" descr="アイコン&#10;&#10;自動的に生成された説明">
                <a:extLst>
                  <a:ext uri="{FF2B5EF4-FFF2-40B4-BE49-F238E27FC236}">
                    <a16:creationId xmlns:a16="http://schemas.microsoft.com/office/drawing/2014/main" id="{40BF4B2A-B7E3-0E38-C8A3-BBC9D60F39FB}"/>
                  </a:ext>
                </a:extLst>
              </p:cNvPr>
              <p:cNvPicPr>
                <a:picLocks noChangeAspect="1"/>
              </p:cNvPicPr>
              <p:nvPr/>
            </p:nvPicPr>
            <p:blipFill>
              <a:blip r:embed="rId6"/>
              <a:srcRect l="65748" t="66489"/>
              <a:stretch/>
            </p:blipFill>
            <p:spPr>
              <a:xfrm>
                <a:off x="8954072" y="3688909"/>
                <a:ext cx="321964" cy="336622"/>
              </a:xfrm>
              <a:prstGeom prst="rect">
                <a:avLst/>
              </a:prstGeom>
            </p:spPr>
          </p:pic>
        </p:grpSp>
        <p:sp>
          <p:nvSpPr>
            <p:cNvPr id="52" name="テキスト ボックス 51">
              <a:extLst>
                <a:ext uri="{FF2B5EF4-FFF2-40B4-BE49-F238E27FC236}">
                  <a16:creationId xmlns:a16="http://schemas.microsoft.com/office/drawing/2014/main" id="{F966E9A9-3627-7FFA-70D2-DD89643A4E0F}"/>
                </a:ext>
              </a:extLst>
            </p:cNvPr>
            <p:cNvSpPr txBox="1"/>
            <p:nvPr/>
          </p:nvSpPr>
          <p:spPr>
            <a:xfrm>
              <a:off x="8472162" y="3907937"/>
              <a:ext cx="1251960" cy="261610"/>
            </a:xfrm>
            <a:prstGeom prst="rect">
              <a:avLst/>
            </a:prstGeom>
            <a:noFill/>
          </p:spPr>
          <p:txBody>
            <a:bodyPr wrap="square" rtlCol="0">
              <a:spAutoFit/>
            </a:bodyPr>
            <a:lstStyle/>
            <a:p>
              <a:pPr algn="ctr"/>
              <a:r>
                <a:rPr lang="ja-JP" altLang="en-US" sz="1100" dirty="0">
                  <a:solidFill>
                    <a:schemeClr val="tx1">
                      <a:lumMod val="65000"/>
                      <a:lumOff val="35000"/>
                    </a:schemeClr>
                  </a:solidFill>
                </a:rPr>
                <a:t>お客様固有情報</a:t>
              </a:r>
              <a:endParaRPr lang="en-US" altLang="ja-JP" sz="1100" dirty="0">
                <a:solidFill>
                  <a:schemeClr val="tx1">
                    <a:lumMod val="65000"/>
                    <a:lumOff val="35000"/>
                  </a:schemeClr>
                </a:solidFill>
              </a:endParaRPr>
            </a:p>
          </p:txBody>
        </p:sp>
      </p:grpSp>
      <p:cxnSp>
        <p:nvCxnSpPr>
          <p:cNvPr id="54" name="直線矢印コネクタ 53">
            <a:extLst>
              <a:ext uri="{FF2B5EF4-FFF2-40B4-BE49-F238E27FC236}">
                <a16:creationId xmlns:a16="http://schemas.microsoft.com/office/drawing/2014/main" id="{D2C9D0A2-4A6F-C6D6-DCD0-C1C30512FC49}"/>
              </a:ext>
            </a:extLst>
          </p:cNvPr>
          <p:cNvCxnSpPr>
            <a:cxnSpLocks/>
          </p:cNvCxnSpPr>
          <p:nvPr/>
        </p:nvCxnSpPr>
        <p:spPr>
          <a:xfrm>
            <a:off x="5196110" y="2910586"/>
            <a:ext cx="1091979" cy="0"/>
          </a:xfrm>
          <a:prstGeom prst="straightConnector1">
            <a:avLst/>
          </a:prstGeom>
          <a:ln w="38100">
            <a:tailEnd type="triangle"/>
          </a:ln>
          <a:effectLst/>
        </p:spPr>
        <p:style>
          <a:lnRef idx="2">
            <a:schemeClr val="accent1"/>
          </a:lnRef>
          <a:fillRef idx="0">
            <a:schemeClr val="accent1"/>
          </a:fillRef>
          <a:effectRef idx="1">
            <a:schemeClr val="accent1"/>
          </a:effectRef>
          <a:fontRef idx="minor">
            <a:schemeClr val="tx1"/>
          </a:fontRef>
        </p:style>
      </p:cxnSp>
      <p:sp>
        <p:nvSpPr>
          <p:cNvPr id="62" name="四角形: メモ 61">
            <a:extLst>
              <a:ext uri="{FF2B5EF4-FFF2-40B4-BE49-F238E27FC236}">
                <a16:creationId xmlns:a16="http://schemas.microsoft.com/office/drawing/2014/main" id="{ABC2B527-0B11-8D69-FED0-C3795AFBA05D}"/>
              </a:ext>
            </a:extLst>
          </p:cNvPr>
          <p:cNvSpPr/>
          <p:nvPr/>
        </p:nvSpPr>
        <p:spPr>
          <a:xfrm>
            <a:off x="6623776" y="1166003"/>
            <a:ext cx="1119361" cy="513695"/>
          </a:xfrm>
          <a:prstGeom prst="foldedCorner">
            <a:avLst/>
          </a:prstGeom>
          <a:solidFill>
            <a:schemeClr val="bg1">
              <a:lumMod val="95000"/>
            </a:schemeClr>
          </a:solidFill>
          <a:ln w="9525"/>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050" dirty="0">
                <a:solidFill>
                  <a:schemeClr val="dk1"/>
                </a:solidFill>
              </a:rPr>
              <a:t>テンプレート</a:t>
            </a:r>
            <a:endParaRPr kumimoji="1" lang="en-US" altLang="ja-JP" sz="1050" dirty="0">
              <a:solidFill>
                <a:schemeClr val="dk1"/>
              </a:solidFill>
            </a:endParaRPr>
          </a:p>
        </p:txBody>
      </p:sp>
      <p:cxnSp>
        <p:nvCxnSpPr>
          <p:cNvPr id="63" name="直線矢印コネクタ 62">
            <a:extLst>
              <a:ext uri="{FF2B5EF4-FFF2-40B4-BE49-F238E27FC236}">
                <a16:creationId xmlns:a16="http://schemas.microsoft.com/office/drawing/2014/main" id="{665129C7-BB83-934A-AB0F-AC2834572E97}"/>
              </a:ext>
            </a:extLst>
          </p:cNvPr>
          <p:cNvCxnSpPr>
            <a:cxnSpLocks/>
          </p:cNvCxnSpPr>
          <p:nvPr/>
        </p:nvCxnSpPr>
        <p:spPr>
          <a:xfrm flipV="1">
            <a:off x="7855385" y="1409510"/>
            <a:ext cx="515633" cy="2188"/>
          </a:xfrm>
          <a:prstGeom prst="straightConnector1">
            <a:avLst/>
          </a:prstGeom>
          <a:ln w="38100">
            <a:tailEnd type="triangle"/>
          </a:ln>
          <a:effectLst/>
        </p:spPr>
        <p:style>
          <a:lnRef idx="2">
            <a:schemeClr val="accent1"/>
          </a:lnRef>
          <a:fillRef idx="0">
            <a:schemeClr val="accent1"/>
          </a:fillRef>
          <a:effectRef idx="1">
            <a:schemeClr val="accent1"/>
          </a:effectRef>
          <a:fontRef idx="minor">
            <a:schemeClr val="tx1"/>
          </a:fontRef>
        </p:style>
      </p:cxnSp>
      <p:sp>
        <p:nvSpPr>
          <p:cNvPr id="1025" name="四角形: メモ 1024">
            <a:extLst>
              <a:ext uri="{FF2B5EF4-FFF2-40B4-BE49-F238E27FC236}">
                <a16:creationId xmlns:a16="http://schemas.microsoft.com/office/drawing/2014/main" id="{5EA409E5-FC08-7A86-0341-61ED9C6BBBCE}"/>
              </a:ext>
            </a:extLst>
          </p:cNvPr>
          <p:cNvSpPr/>
          <p:nvPr/>
        </p:nvSpPr>
        <p:spPr>
          <a:xfrm>
            <a:off x="8373866" y="1167099"/>
            <a:ext cx="1119361" cy="512713"/>
          </a:xfrm>
          <a:prstGeom prst="foldedCorner">
            <a:avLst/>
          </a:prstGeom>
          <a:ln w="9525"/>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050" dirty="0">
                <a:solidFill>
                  <a:schemeClr val="dk1"/>
                </a:solidFill>
              </a:rPr>
              <a:t>変更要望書</a:t>
            </a:r>
            <a:endParaRPr kumimoji="1" lang="en-US" altLang="ja-JP" sz="1050" dirty="0">
              <a:solidFill>
                <a:schemeClr val="dk1"/>
              </a:solidFill>
            </a:endParaRPr>
          </a:p>
        </p:txBody>
      </p:sp>
      <p:cxnSp>
        <p:nvCxnSpPr>
          <p:cNvPr id="1031" name="直線矢印コネクタ 1030">
            <a:extLst>
              <a:ext uri="{FF2B5EF4-FFF2-40B4-BE49-F238E27FC236}">
                <a16:creationId xmlns:a16="http://schemas.microsoft.com/office/drawing/2014/main" id="{BF99BDD3-4537-CE4F-36F3-0B9B7294C7A2}"/>
              </a:ext>
            </a:extLst>
          </p:cNvPr>
          <p:cNvCxnSpPr>
            <a:cxnSpLocks/>
          </p:cNvCxnSpPr>
          <p:nvPr/>
        </p:nvCxnSpPr>
        <p:spPr>
          <a:xfrm flipH="1">
            <a:off x="1644568" y="3096430"/>
            <a:ext cx="2071365" cy="0"/>
          </a:xfrm>
          <a:prstGeom prst="straightConnector1">
            <a:avLst/>
          </a:prstGeom>
          <a:ln w="38100">
            <a:tailEnd type="triangle"/>
          </a:ln>
          <a:effectLst/>
        </p:spPr>
        <p:style>
          <a:lnRef idx="2">
            <a:schemeClr val="accent1"/>
          </a:lnRef>
          <a:fillRef idx="0">
            <a:schemeClr val="accent1"/>
          </a:fillRef>
          <a:effectRef idx="1">
            <a:schemeClr val="accent1"/>
          </a:effectRef>
          <a:fontRef idx="minor">
            <a:schemeClr val="tx1"/>
          </a:fontRef>
        </p:style>
      </p:cxnSp>
      <p:sp>
        <p:nvSpPr>
          <p:cNvPr id="1032" name="四角形: メモ 1031">
            <a:extLst>
              <a:ext uri="{FF2B5EF4-FFF2-40B4-BE49-F238E27FC236}">
                <a16:creationId xmlns:a16="http://schemas.microsoft.com/office/drawing/2014/main" id="{D6C6C365-F395-CBCB-DAEC-EAB377952A70}"/>
              </a:ext>
            </a:extLst>
          </p:cNvPr>
          <p:cNvSpPr/>
          <p:nvPr/>
        </p:nvSpPr>
        <p:spPr>
          <a:xfrm>
            <a:off x="2322409" y="4033155"/>
            <a:ext cx="865026" cy="487315"/>
          </a:xfrm>
          <a:prstGeom prst="foldedCorner">
            <a:avLst/>
          </a:prstGeom>
          <a:ln w="9525"/>
        </p:spPr>
        <p:style>
          <a:lnRef idx="2">
            <a:schemeClr val="dk1"/>
          </a:lnRef>
          <a:fillRef idx="1">
            <a:schemeClr val="lt1"/>
          </a:fillRef>
          <a:effectRef idx="0">
            <a:schemeClr val="dk1"/>
          </a:effectRef>
          <a:fontRef idx="minor">
            <a:schemeClr val="dk1"/>
          </a:fontRef>
        </p:style>
        <p:txBody>
          <a:bodyPr rtlCol="0" anchor="ctr"/>
          <a:lstStyle/>
          <a:p>
            <a:pPr algn="ctr"/>
            <a:r>
              <a:rPr lang="ja-JP" altLang="en-US" sz="1050" dirty="0"/>
              <a:t>トラン</a:t>
            </a:r>
            <a:endParaRPr lang="en-US" altLang="ja-JP" sz="1050" dirty="0"/>
          </a:p>
          <a:p>
            <a:pPr algn="ctr"/>
            <a:r>
              <a:rPr kumimoji="1" lang="ja-JP" altLang="en-US" sz="1050" dirty="0">
                <a:solidFill>
                  <a:schemeClr val="dk1"/>
                </a:solidFill>
              </a:rPr>
              <a:t>スクリプト</a:t>
            </a:r>
          </a:p>
        </p:txBody>
      </p:sp>
      <p:cxnSp>
        <p:nvCxnSpPr>
          <p:cNvPr id="1040" name="直線矢印コネクタ 1039">
            <a:extLst>
              <a:ext uri="{FF2B5EF4-FFF2-40B4-BE49-F238E27FC236}">
                <a16:creationId xmlns:a16="http://schemas.microsoft.com/office/drawing/2014/main" id="{EB15D6DB-F5A7-94C6-C2E7-FC1393F37030}"/>
              </a:ext>
            </a:extLst>
          </p:cNvPr>
          <p:cNvCxnSpPr>
            <a:cxnSpLocks/>
          </p:cNvCxnSpPr>
          <p:nvPr/>
        </p:nvCxnSpPr>
        <p:spPr>
          <a:xfrm flipH="1">
            <a:off x="2749149" y="4570243"/>
            <a:ext cx="4335" cy="929159"/>
          </a:xfrm>
          <a:prstGeom prst="straightConnector1">
            <a:avLst/>
          </a:prstGeom>
          <a:ln w="38100">
            <a:tailEnd type="triangle"/>
          </a:ln>
          <a:effectLst/>
        </p:spPr>
        <p:style>
          <a:lnRef idx="2">
            <a:schemeClr val="accent1"/>
          </a:lnRef>
          <a:fillRef idx="0">
            <a:schemeClr val="accent1"/>
          </a:fillRef>
          <a:effectRef idx="1">
            <a:schemeClr val="accent1"/>
          </a:effectRef>
          <a:fontRef idx="minor">
            <a:schemeClr val="tx1"/>
          </a:fontRef>
        </p:style>
      </p:cxnSp>
      <p:grpSp>
        <p:nvGrpSpPr>
          <p:cNvPr id="36" name="グループ化 35">
            <a:extLst>
              <a:ext uri="{FF2B5EF4-FFF2-40B4-BE49-F238E27FC236}">
                <a16:creationId xmlns:a16="http://schemas.microsoft.com/office/drawing/2014/main" id="{B8A5AF20-0872-2BE5-E2BA-08D1EDB6E0B8}"/>
              </a:ext>
            </a:extLst>
          </p:cNvPr>
          <p:cNvGrpSpPr/>
          <p:nvPr/>
        </p:nvGrpSpPr>
        <p:grpSpPr>
          <a:xfrm>
            <a:off x="1959410" y="5630630"/>
            <a:ext cx="1520661" cy="819964"/>
            <a:chOff x="1853328" y="5477577"/>
            <a:chExt cx="1520985" cy="852089"/>
          </a:xfrm>
        </p:grpSpPr>
        <p:pic>
          <p:nvPicPr>
            <p:cNvPr id="1042" name="図 1041" descr="アイコン&#10;&#10;自動的に生成された説明">
              <a:extLst>
                <a:ext uri="{FF2B5EF4-FFF2-40B4-BE49-F238E27FC236}">
                  <a16:creationId xmlns:a16="http://schemas.microsoft.com/office/drawing/2014/main" id="{F1A6D73B-0F4D-2BE7-B22D-E405F9D8560B}"/>
                </a:ext>
              </a:extLst>
            </p:cNvPr>
            <p:cNvPicPr>
              <a:picLocks noChangeAspect="1"/>
            </p:cNvPicPr>
            <p:nvPr/>
          </p:nvPicPr>
          <p:blipFill>
            <a:blip r:embed="rId7"/>
            <a:srcRect l="68032" t="60415"/>
            <a:stretch/>
          </p:blipFill>
          <p:spPr>
            <a:xfrm>
              <a:off x="2404174" y="5477577"/>
              <a:ext cx="446980" cy="533251"/>
            </a:xfrm>
            <a:prstGeom prst="rect">
              <a:avLst/>
            </a:prstGeom>
          </p:spPr>
        </p:pic>
        <p:sp>
          <p:nvSpPr>
            <p:cNvPr id="1043" name="テキスト ボックス 1042">
              <a:extLst>
                <a:ext uri="{FF2B5EF4-FFF2-40B4-BE49-F238E27FC236}">
                  <a16:creationId xmlns:a16="http://schemas.microsoft.com/office/drawing/2014/main" id="{9A923BA5-A6A8-6F6A-6DA4-3E3CC02E4035}"/>
                </a:ext>
              </a:extLst>
            </p:cNvPr>
            <p:cNvSpPr txBox="1"/>
            <p:nvPr/>
          </p:nvSpPr>
          <p:spPr>
            <a:xfrm>
              <a:off x="1853328" y="6068056"/>
              <a:ext cx="1520985" cy="261610"/>
            </a:xfrm>
            <a:prstGeom prst="rect">
              <a:avLst/>
            </a:prstGeom>
            <a:noFill/>
          </p:spPr>
          <p:txBody>
            <a:bodyPr wrap="square" rtlCol="0">
              <a:spAutoFit/>
            </a:bodyPr>
            <a:lstStyle/>
            <a:p>
              <a:pPr algn="ctr"/>
              <a:r>
                <a:rPr lang="ja-JP" altLang="en-US" sz="1100" dirty="0">
                  <a:solidFill>
                    <a:schemeClr val="tx1">
                      <a:lumMod val="65000"/>
                      <a:lumOff val="35000"/>
                    </a:schemeClr>
                  </a:solidFill>
                </a:rPr>
                <a:t>トランスクリプト</a:t>
              </a:r>
              <a:r>
                <a:rPr lang="en-US" altLang="ja-JP" sz="1100" dirty="0">
                  <a:solidFill>
                    <a:schemeClr val="tx1">
                      <a:lumMod val="65000"/>
                      <a:lumOff val="35000"/>
                    </a:schemeClr>
                  </a:solidFill>
                </a:rPr>
                <a:t>DB</a:t>
              </a:r>
            </a:p>
          </p:txBody>
        </p:sp>
      </p:grpSp>
      <p:cxnSp>
        <p:nvCxnSpPr>
          <p:cNvPr id="1044" name="直線矢印コネクタ 1043">
            <a:extLst>
              <a:ext uri="{FF2B5EF4-FFF2-40B4-BE49-F238E27FC236}">
                <a16:creationId xmlns:a16="http://schemas.microsoft.com/office/drawing/2014/main" id="{C4C08538-357B-9081-8973-56CB57EF4F3B}"/>
              </a:ext>
            </a:extLst>
          </p:cNvPr>
          <p:cNvCxnSpPr>
            <a:cxnSpLocks/>
          </p:cNvCxnSpPr>
          <p:nvPr/>
        </p:nvCxnSpPr>
        <p:spPr>
          <a:xfrm>
            <a:off x="3080056" y="5887203"/>
            <a:ext cx="4023684" cy="0"/>
          </a:xfrm>
          <a:prstGeom prst="straightConnector1">
            <a:avLst/>
          </a:prstGeom>
          <a:ln w="38100">
            <a:prstDash val="sysDash"/>
            <a:tailEnd type="triangle"/>
          </a:ln>
          <a:effectLst/>
        </p:spPr>
        <p:style>
          <a:lnRef idx="2">
            <a:schemeClr val="accent1"/>
          </a:lnRef>
          <a:fillRef idx="0">
            <a:schemeClr val="accent1"/>
          </a:fillRef>
          <a:effectRef idx="1">
            <a:schemeClr val="accent1"/>
          </a:effectRef>
          <a:fontRef idx="minor">
            <a:schemeClr val="tx1"/>
          </a:fontRef>
        </p:style>
      </p:cxnSp>
      <p:grpSp>
        <p:nvGrpSpPr>
          <p:cNvPr id="16" name="グループ化 15">
            <a:extLst>
              <a:ext uri="{FF2B5EF4-FFF2-40B4-BE49-F238E27FC236}">
                <a16:creationId xmlns:a16="http://schemas.microsoft.com/office/drawing/2014/main" id="{4075E58E-32C4-C2D8-21FA-FD05C8B16DD8}"/>
              </a:ext>
            </a:extLst>
          </p:cNvPr>
          <p:cNvGrpSpPr/>
          <p:nvPr/>
        </p:nvGrpSpPr>
        <p:grpSpPr>
          <a:xfrm>
            <a:off x="3615084" y="2040987"/>
            <a:ext cx="1669455" cy="1588557"/>
            <a:chOff x="5193179" y="2329179"/>
            <a:chExt cx="1669811" cy="1650794"/>
          </a:xfrm>
        </p:grpSpPr>
        <p:sp>
          <p:nvSpPr>
            <p:cNvPr id="7" name="テキスト ボックス 6">
              <a:extLst>
                <a:ext uri="{FF2B5EF4-FFF2-40B4-BE49-F238E27FC236}">
                  <a16:creationId xmlns:a16="http://schemas.microsoft.com/office/drawing/2014/main" id="{DA1E5CD0-7DDC-5E47-1BB7-99621C4E00DC}"/>
                </a:ext>
              </a:extLst>
            </p:cNvPr>
            <p:cNvSpPr txBox="1"/>
            <p:nvPr/>
          </p:nvSpPr>
          <p:spPr>
            <a:xfrm>
              <a:off x="5193179" y="3639348"/>
              <a:ext cx="1669811" cy="340625"/>
            </a:xfrm>
            <a:prstGeom prst="rect">
              <a:avLst/>
            </a:prstGeom>
            <a:noFill/>
          </p:spPr>
          <p:txBody>
            <a:bodyPr wrap="square" rtlCol="0">
              <a:spAutoFit/>
            </a:bodyPr>
            <a:lstStyle/>
            <a:p>
              <a:pPr algn="ctr"/>
              <a:r>
                <a:rPr lang="zh-CN" altLang="en-US" sz="1100" dirty="0">
                  <a:solidFill>
                    <a:schemeClr val="tx1">
                      <a:lumMod val="65000"/>
                      <a:lumOff val="35000"/>
                    </a:schemeClr>
                  </a:solidFill>
                </a:rPr>
                <a:t>運用保守担当</a:t>
              </a:r>
              <a:endParaRPr lang="en-US" altLang="ja-JP" sz="1100" dirty="0">
                <a:solidFill>
                  <a:schemeClr val="tx1">
                    <a:lumMod val="65000"/>
                    <a:lumOff val="35000"/>
                  </a:schemeClr>
                </a:solidFill>
              </a:endParaRPr>
            </a:p>
          </p:txBody>
        </p:sp>
        <p:pic>
          <p:nvPicPr>
            <p:cNvPr id="14" name="図 13" descr="アイコン&#10;&#10;中程度の精度で自動的に生成された説明">
              <a:extLst>
                <a:ext uri="{FF2B5EF4-FFF2-40B4-BE49-F238E27FC236}">
                  <a16:creationId xmlns:a16="http://schemas.microsoft.com/office/drawing/2014/main" id="{D9D017F9-FA8D-AFFE-7557-9A2BF01DAD32}"/>
                </a:ext>
              </a:extLst>
            </p:cNvPr>
            <p:cNvPicPr>
              <a:picLocks noChangeAspect="1"/>
            </p:cNvPicPr>
            <p:nvPr/>
          </p:nvPicPr>
          <p:blipFill>
            <a:blip r:embed="rId8"/>
            <a:stretch>
              <a:fillRect/>
            </a:stretch>
          </p:blipFill>
          <p:spPr>
            <a:xfrm>
              <a:off x="5418348" y="2329179"/>
              <a:ext cx="1251960" cy="1220923"/>
            </a:xfrm>
            <a:prstGeom prst="rect">
              <a:avLst/>
            </a:prstGeom>
          </p:spPr>
        </p:pic>
      </p:grpSp>
      <p:sp>
        <p:nvSpPr>
          <p:cNvPr id="1064" name="正方形/長方形 1063">
            <a:extLst>
              <a:ext uri="{FF2B5EF4-FFF2-40B4-BE49-F238E27FC236}">
                <a16:creationId xmlns:a16="http://schemas.microsoft.com/office/drawing/2014/main" id="{000A10A4-B2A9-7D87-C640-1B7941F2C127}"/>
              </a:ext>
            </a:extLst>
          </p:cNvPr>
          <p:cNvSpPr/>
          <p:nvPr/>
        </p:nvSpPr>
        <p:spPr>
          <a:xfrm>
            <a:off x="6319284" y="2313722"/>
            <a:ext cx="3473097" cy="1535665"/>
          </a:xfrm>
          <a:prstGeom prst="rect">
            <a:avLst/>
          </a:prstGeom>
          <a:ln w="9525"/>
        </p:spPr>
        <p:style>
          <a:lnRef idx="2">
            <a:schemeClr val="dk1"/>
          </a:lnRef>
          <a:fillRef idx="1">
            <a:schemeClr val="lt1"/>
          </a:fillRef>
          <a:effectRef idx="0">
            <a:schemeClr val="dk1"/>
          </a:effectRef>
          <a:fontRef idx="minor">
            <a:schemeClr val="dk1"/>
          </a:fontRef>
        </p:style>
        <p:txBody>
          <a:bodyPr rtlCol="0" anchor="b"/>
          <a:lstStyle/>
          <a:p>
            <a:pPr algn="r"/>
            <a:r>
              <a:rPr kumimoji="1" lang="ja-JP" altLang="en-US" sz="1200" dirty="0">
                <a:solidFill>
                  <a:schemeClr val="dk1"/>
                </a:solidFill>
              </a:rPr>
              <a:t>バグ</a:t>
            </a:r>
          </a:p>
        </p:txBody>
      </p:sp>
      <p:cxnSp>
        <p:nvCxnSpPr>
          <p:cNvPr id="1065" name="直線矢印コネクタ 1064">
            <a:extLst>
              <a:ext uri="{FF2B5EF4-FFF2-40B4-BE49-F238E27FC236}">
                <a16:creationId xmlns:a16="http://schemas.microsoft.com/office/drawing/2014/main" id="{D1FD51A4-45D1-7CB0-AD17-2C8A136E88B8}"/>
              </a:ext>
            </a:extLst>
          </p:cNvPr>
          <p:cNvCxnSpPr>
            <a:cxnSpLocks/>
          </p:cNvCxnSpPr>
          <p:nvPr/>
        </p:nvCxnSpPr>
        <p:spPr>
          <a:xfrm>
            <a:off x="5220982" y="3215381"/>
            <a:ext cx="1736123" cy="2019439"/>
          </a:xfrm>
          <a:prstGeom prst="straightConnector1">
            <a:avLst/>
          </a:prstGeom>
          <a:ln w="38100">
            <a:tailEnd type="triangle"/>
          </a:ln>
          <a:effectLst/>
        </p:spPr>
        <p:style>
          <a:lnRef idx="2">
            <a:schemeClr val="accent1"/>
          </a:lnRef>
          <a:fillRef idx="0">
            <a:schemeClr val="accent1"/>
          </a:fillRef>
          <a:effectRef idx="1">
            <a:schemeClr val="accent1"/>
          </a:effectRef>
          <a:fontRef idx="minor">
            <a:schemeClr val="tx1"/>
          </a:fontRef>
        </p:style>
      </p:cxnSp>
      <p:sp>
        <p:nvSpPr>
          <p:cNvPr id="1067" name="四角形: メモ 1066">
            <a:extLst>
              <a:ext uri="{FF2B5EF4-FFF2-40B4-BE49-F238E27FC236}">
                <a16:creationId xmlns:a16="http://schemas.microsoft.com/office/drawing/2014/main" id="{41BC7820-8B66-9E5A-F938-CA6C7AB21853}"/>
              </a:ext>
            </a:extLst>
          </p:cNvPr>
          <p:cNvSpPr/>
          <p:nvPr/>
        </p:nvSpPr>
        <p:spPr>
          <a:xfrm>
            <a:off x="6714264" y="2450101"/>
            <a:ext cx="1114096" cy="512713"/>
          </a:xfrm>
          <a:prstGeom prst="foldedCorner">
            <a:avLst/>
          </a:prstGeom>
          <a:solidFill>
            <a:schemeClr val="bg1">
              <a:lumMod val="95000"/>
            </a:schemeClr>
          </a:solidFill>
          <a:ln w="9525"/>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050" dirty="0">
                <a:solidFill>
                  <a:schemeClr val="dk1"/>
                </a:solidFill>
              </a:rPr>
              <a:t>テンプレート</a:t>
            </a:r>
            <a:endParaRPr kumimoji="1" lang="en-US" altLang="ja-JP" sz="1050" dirty="0">
              <a:solidFill>
                <a:schemeClr val="dk1"/>
              </a:solidFill>
            </a:endParaRPr>
          </a:p>
        </p:txBody>
      </p:sp>
      <p:grpSp>
        <p:nvGrpSpPr>
          <p:cNvPr id="1072" name="グループ化 1071">
            <a:extLst>
              <a:ext uri="{FF2B5EF4-FFF2-40B4-BE49-F238E27FC236}">
                <a16:creationId xmlns:a16="http://schemas.microsoft.com/office/drawing/2014/main" id="{46A1F99F-BFCD-88AB-F195-BC7A67DE191C}"/>
              </a:ext>
            </a:extLst>
          </p:cNvPr>
          <p:cNvGrpSpPr/>
          <p:nvPr/>
        </p:nvGrpSpPr>
        <p:grpSpPr>
          <a:xfrm>
            <a:off x="6288089" y="3058283"/>
            <a:ext cx="1251693" cy="819666"/>
            <a:chOff x="7735658" y="5529489"/>
            <a:chExt cx="1489915" cy="938053"/>
          </a:xfrm>
        </p:grpSpPr>
        <p:pic>
          <p:nvPicPr>
            <p:cNvPr id="1069" name="図 1068" descr="グラフィカル ユーザー インターフェイス&#10;&#10;自動的に生成された説明">
              <a:extLst>
                <a:ext uri="{FF2B5EF4-FFF2-40B4-BE49-F238E27FC236}">
                  <a16:creationId xmlns:a16="http://schemas.microsoft.com/office/drawing/2014/main" id="{54B07B31-BEC7-8CF8-B706-8BA77602E903}"/>
                </a:ext>
              </a:extLst>
            </p:cNvPr>
            <p:cNvPicPr>
              <a:picLocks noChangeAspect="1"/>
            </p:cNvPicPr>
            <p:nvPr/>
          </p:nvPicPr>
          <p:blipFill>
            <a:blip r:embed="rId9"/>
            <a:srcRect l="54246" t="-4469" b="58468"/>
            <a:stretch/>
          </p:blipFill>
          <p:spPr>
            <a:xfrm>
              <a:off x="7983933" y="5529489"/>
              <a:ext cx="820718" cy="685711"/>
            </a:xfrm>
            <a:prstGeom prst="rect">
              <a:avLst/>
            </a:prstGeom>
          </p:spPr>
        </p:pic>
        <p:sp>
          <p:nvSpPr>
            <p:cNvPr id="1071" name="テキスト ボックス 1070">
              <a:extLst>
                <a:ext uri="{FF2B5EF4-FFF2-40B4-BE49-F238E27FC236}">
                  <a16:creationId xmlns:a16="http://schemas.microsoft.com/office/drawing/2014/main" id="{4CD3209A-FB7A-F20C-27FE-220237507675}"/>
                </a:ext>
              </a:extLst>
            </p:cNvPr>
            <p:cNvSpPr txBox="1"/>
            <p:nvPr/>
          </p:nvSpPr>
          <p:spPr>
            <a:xfrm>
              <a:off x="7735658" y="6179434"/>
              <a:ext cx="1489915" cy="288108"/>
            </a:xfrm>
            <a:prstGeom prst="rect">
              <a:avLst/>
            </a:prstGeom>
            <a:noFill/>
          </p:spPr>
          <p:txBody>
            <a:bodyPr wrap="square" rtlCol="0">
              <a:spAutoFit/>
            </a:bodyPr>
            <a:lstStyle/>
            <a:p>
              <a:pPr algn="ctr"/>
              <a:r>
                <a:rPr lang="ja-JP" altLang="en-US" sz="1100" dirty="0">
                  <a:solidFill>
                    <a:schemeClr val="tx1">
                      <a:lumMod val="65000"/>
                      <a:lumOff val="35000"/>
                    </a:schemeClr>
                  </a:solidFill>
                </a:rPr>
                <a:t>画面キャプチャ</a:t>
              </a:r>
              <a:endParaRPr lang="en-US" altLang="ja-JP" sz="1100" dirty="0">
                <a:solidFill>
                  <a:schemeClr val="tx1">
                    <a:lumMod val="65000"/>
                    <a:lumOff val="35000"/>
                  </a:schemeClr>
                </a:solidFill>
              </a:endParaRPr>
            </a:p>
          </p:txBody>
        </p:sp>
      </p:grpSp>
      <p:sp>
        <p:nvSpPr>
          <p:cNvPr id="1073" name="四角形: メモ 1072">
            <a:extLst>
              <a:ext uri="{FF2B5EF4-FFF2-40B4-BE49-F238E27FC236}">
                <a16:creationId xmlns:a16="http://schemas.microsoft.com/office/drawing/2014/main" id="{35221D13-8FF2-11B3-EFC0-3DB4DBF5A86F}"/>
              </a:ext>
            </a:extLst>
          </p:cNvPr>
          <p:cNvSpPr/>
          <p:nvPr/>
        </p:nvSpPr>
        <p:spPr>
          <a:xfrm>
            <a:off x="7371368" y="3162758"/>
            <a:ext cx="706914" cy="399825"/>
          </a:xfrm>
          <a:prstGeom prst="foldedCorner">
            <a:avLst/>
          </a:prstGeom>
          <a:ln w="9525"/>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050" dirty="0">
                <a:solidFill>
                  <a:schemeClr val="dk1"/>
                </a:solidFill>
              </a:rPr>
              <a:t>ログ</a:t>
            </a:r>
            <a:endParaRPr kumimoji="1" lang="en-US" altLang="ja-JP" sz="1050" dirty="0">
              <a:solidFill>
                <a:schemeClr val="dk1"/>
              </a:solidFill>
            </a:endParaRPr>
          </a:p>
        </p:txBody>
      </p:sp>
      <p:cxnSp>
        <p:nvCxnSpPr>
          <p:cNvPr id="1074" name="直線矢印コネクタ 1073">
            <a:extLst>
              <a:ext uri="{FF2B5EF4-FFF2-40B4-BE49-F238E27FC236}">
                <a16:creationId xmlns:a16="http://schemas.microsoft.com/office/drawing/2014/main" id="{ED33692A-B2D9-5BE0-C5F3-32AAA55977FE}"/>
              </a:ext>
            </a:extLst>
          </p:cNvPr>
          <p:cNvCxnSpPr>
            <a:cxnSpLocks/>
          </p:cNvCxnSpPr>
          <p:nvPr/>
        </p:nvCxnSpPr>
        <p:spPr>
          <a:xfrm>
            <a:off x="7981732" y="3035004"/>
            <a:ext cx="510765" cy="0"/>
          </a:xfrm>
          <a:prstGeom prst="straightConnector1">
            <a:avLst/>
          </a:prstGeom>
          <a:ln w="38100">
            <a:tailEnd type="triangle"/>
          </a:ln>
          <a:effectLst/>
        </p:spPr>
        <p:style>
          <a:lnRef idx="2">
            <a:schemeClr val="accent1"/>
          </a:lnRef>
          <a:fillRef idx="0">
            <a:schemeClr val="accent1"/>
          </a:fillRef>
          <a:effectRef idx="1">
            <a:schemeClr val="accent1"/>
          </a:effectRef>
          <a:fontRef idx="minor">
            <a:schemeClr val="tx1"/>
          </a:fontRef>
        </p:style>
      </p:cxnSp>
      <p:grpSp>
        <p:nvGrpSpPr>
          <p:cNvPr id="1116" name="グループ化 1115">
            <a:extLst>
              <a:ext uri="{FF2B5EF4-FFF2-40B4-BE49-F238E27FC236}">
                <a16:creationId xmlns:a16="http://schemas.microsoft.com/office/drawing/2014/main" id="{CDDA27B3-07DA-8026-05D4-A2612D81A982}"/>
              </a:ext>
            </a:extLst>
          </p:cNvPr>
          <p:cNvGrpSpPr/>
          <p:nvPr/>
        </p:nvGrpSpPr>
        <p:grpSpPr>
          <a:xfrm>
            <a:off x="10318048" y="1612431"/>
            <a:ext cx="1669455" cy="1380168"/>
            <a:chOff x="10012301" y="3407336"/>
            <a:chExt cx="1669811" cy="1434241"/>
          </a:xfrm>
        </p:grpSpPr>
        <p:sp>
          <p:nvSpPr>
            <p:cNvPr id="1078" name="テキスト ボックス 1077">
              <a:extLst>
                <a:ext uri="{FF2B5EF4-FFF2-40B4-BE49-F238E27FC236}">
                  <a16:creationId xmlns:a16="http://schemas.microsoft.com/office/drawing/2014/main" id="{EAFE2EC7-FE06-D48D-B0D9-1A2CB5810E02}"/>
                </a:ext>
              </a:extLst>
            </p:cNvPr>
            <p:cNvSpPr txBox="1"/>
            <p:nvPr/>
          </p:nvSpPr>
          <p:spPr>
            <a:xfrm>
              <a:off x="10012301" y="4410690"/>
              <a:ext cx="1669811" cy="430887"/>
            </a:xfrm>
            <a:prstGeom prst="rect">
              <a:avLst/>
            </a:prstGeom>
            <a:noFill/>
          </p:spPr>
          <p:txBody>
            <a:bodyPr wrap="square" rtlCol="0">
              <a:spAutoFit/>
            </a:bodyPr>
            <a:lstStyle/>
            <a:p>
              <a:pPr algn="ctr"/>
              <a:r>
                <a:rPr lang="ja-JP" altLang="en-US" sz="1100" dirty="0">
                  <a:solidFill>
                    <a:schemeClr val="tx1">
                      <a:lumMod val="65000"/>
                      <a:lumOff val="35000"/>
                    </a:schemeClr>
                  </a:solidFill>
                </a:rPr>
                <a:t>サービスプロバイダー</a:t>
              </a:r>
              <a:endParaRPr lang="en-US" altLang="ja-JP" sz="1100" dirty="0">
                <a:solidFill>
                  <a:schemeClr val="tx1">
                    <a:lumMod val="65000"/>
                    <a:lumOff val="35000"/>
                  </a:schemeClr>
                </a:solidFill>
              </a:endParaRPr>
            </a:p>
            <a:p>
              <a:pPr algn="ctr"/>
              <a:r>
                <a:rPr lang="ja-JP" altLang="en-US" sz="1100" dirty="0">
                  <a:solidFill>
                    <a:schemeClr val="tx1">
                      <a:lumMod val="65000"/>
                      <a:lumOff val="35000"/>
                    </a:schemeClr>
                  </a:solidFill>
                </a:rPr>
                <a:t>エンジニア</a:t>
              </a:r>
              <a:endParaRPr lang="en-US" altLang="ja-JP" sz="1100" dirty="0">
                <a:solidFill>
                  <a:schemeClr val="tx1">
                    <a:lumMod val="65000"/>
                    <a:lumOff val="35000"/>
                  </a:schemeClr>
                </a:solidFill>
              </a:endParaRPr>
            </a:p>
          </p:txBody>
        </p:sp>
        <p:pic>
          <p:nvPicPr>
            <p:cNvPr id="1081" name="図 1080" descr="グラフィカル ユーザー インターフェイス&#10;&#10;自動的に生成された説明">
              <a:extLst>
                <a:ext uri="{FF2B5EF4-FFF2-40B4-BE49-F238E27FC236}">
                  <a16:creationId xmlns:a16="http://schemas.microsoft.com/office/drawing/2014/main" id="{C957D332-6AC5-31E4-6CF1-5B005D8D1CF1}"/>
                </a:ext>
              </a:extLst>
            </p:cNvPr>
            <p:cNvPicPr>
              <a:picLocks noChangeAspect="1"/>
            </p:cNvPicPr>
            <p:nvPr/>
          </p:nvPicPr>
          <p:blipFill>
            <a:blip r:embed="rId10"/>
            <a:stretch>
              <a:fillRect/>
            </a:stretch>
          </p:blipFill>
          <p:spPr>
            <a:xfrm>
              <a:off x="10221227" y="3407336"/>
              <a:ext cx="1251959" cy="959531"/>
            </a:xfrm>
            <a:prstGeom prst="rect">
              <a:avLst/>
            </a:prstGeom>
          </p:spPr>
        </p:pic>
      </p:grpSp>
      <p:sp>
        <p:nvSpPr>
          <p:cNvPr id="1087" name="四角形: メモ 1086">
            <a:extLst>
              <a:ext uri="{FF2B5EF4-FFF2-40B4-BE49-F238E27FC236}">
                <a16:creationId xmlns:a16="http://schemas.microsoft.com/office/drawing/2014/main" id="{4237BC81-75EA-8658-20F2-5FC23150511F}"/>
              </a:ext>
            </a:extLst>
          </p:cNvPr>
          <p:cNvSpPr/>
          <p:nvPr/>
        </p:nvSpPr>
        <p:spPr>
          <a:xfrm>
            <a:off x="8580236" y="2768061"/>
            <a:ext cx="1119361" cy="512713"/>
          </a:xfrm>
          <a:prstGeom prst="foldedCorner">
            <a:avLst/>
          </a:prstGeom>
          <a:ln w="9525"/>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050" dirty="0">
                <a:solidFill>
                  <a:schemeClr val="dk1"/>
                </a:solidFill>
              </a:rPr>
              <a:t>バグ報告書</a:t>
            </a:r>
            <a:endParaRPr kumimoji="1" lang="en-US" altLang="ja-JP" sz="1050" dirty="0">
              <a:solidFill>
                <a:schemeClr val="dk1"/>
              </a:solidFill>
            </a:endParaRPr>
          </a:p>
        </p:txBody>
      </p:sp>
      <p:cxnSp>
        <p:nvCxnSpPr>
          <p:cNvPr id="1088" name="直線矢印コネクタ 1087">
            <a:extLst>
              <a:ext uri="{FF2B5EF4-FFF2-40B4-BE49-F238E27FC236}">
                <a16:creationId xmlns:a16="http://schemas.microsoft.com/office/drawing/2014/main" id="{09D15C94-0B75-EF35-F21A-B4B02E46AAD3}"/>
              </a:ext>
            </a:extLst>
          </p:cNvPr>
          <p:cNvCxnSpPr>
            <a:cxnSpLocks/>
            <a:stCxn id="1025" idx="3"/>
          </p:cNvCxnSpPr>
          <p:nvPr/>
        </p:nvCxnSpPr>
        <p:spPr>
          <a:xfrm>
            <a:off x="9493227" y="1423456"/>
            <a:ext cx="775911" cy="389003"/>
          </a:xfrm>
          <a:prstGeom prst="straightConnector1">
            <a:avLst/>
          </a:prstGeom>
          <a:ln w="38100">
            <a:tailEnd type="triangle"/>
          </a:ln>
          <a:effectLst/>
        </p:spPr>
        <p:style>
          <a:lnRef idx="2">
            <a:schemeClr val="accent1"/>
          </a:lnRef>
          <a:fillRef idx="0">
            <a:schemeClr val="accent1"/>
          </a:fillRef>
          <a:effectRef idx="1">
            <a:schemeClr val="accent1"/>
          </a:effectRef>
          <a:fontRef idx="minor">
            <a:schemeClr val="tx1"/>
          </a:fontRef>
        </p:style>
      </p:cxnSp>
      <p:cxnSp>
        <p:nvCxnSpPr>
          <p:cNvPr id="1091" name="直線矢印コネクタ 1090">
            <a:extLst>
              <a:ext uri="{FF2B5EF4-FFF2-40B4-BE49-F238E27FC236}">
                <a16:creationId xmlns:a16="http://schemas.microsoft.com/office/drawing/2014/main" id="{79DF714E-9F83-ADA3-83DC-82FAD9E7699F}"/>
              </a:ext>
            </a:extLst>
          </p:cNvPr>
          <p:cNvCxnSpPr>
            <a:cxnSpLocks/>
            <a:stCxn id="1087" idx="3"/>
          </p:cNvCxnSpPr>
          <p:nvPr/>
        </p:nvCxnSpPr>
        <p:spPr>
          <a:xfrm flipV="1">
            <a:off x="9699597" y="2619570"/>
            <a:ext cx="618451" cy="404848"/>
          </a:xfrm>
          <a:prstGeom prst="straightConnector1">
            <a:avLst/>
          </a:prstGeom>
          <a:ln w="38100">
            <a:tailEnd type="triangle"/>
          </a:ln>
          <a:effectLst/>
        </p:spPr>
        <p:style>
          <a:lnRef idx="2">
            <a:schemeClr val="accent1"/>
          </a:lnRef>
          <a:fillRef idx="0">
            <a:schemeClr val="accent1"/>
          </a:fillRef>
          <a:effectRef idx="1">
            <a:schemeClr val="accent1"/>
          </a:effectRef>
          <a:fontRef idx="minor">
            <a:schemeClr val="tx1"/>
          </a:fontRef>
        </p:style>
      </p:cxnSp>
      <p:pic>
        <p:nvPicPr>
          <p:cNvPr id="1096" name="図 1095" descr="テキスト&#10;&#10;自動的に生成された説明">
            <a:extLst>
              <a:ext uri="{FF2B5EF4-FFF2-40B4-BE49-F238E27FC236}">
                <a16:creationId xmlns:a16="http://schemas.microsoft.com/office/drawing/2014/main" id="{CEA24344-8B15-C56F-3B58-B5D497B828B6}"/>
              </a:ext>
            </a:extLst>
          </p:cNvPr>
          <p:cNvPicPr>
            <a:picLocks noChangeAspect="1"/>
          </p:cNvPicPr>
          <p:nvPr/>
        </p:nvPicPr>
        <p:blipFill>
          <a:blip r:embed="rId11"/>
          <a:stretch>
            <a:fillRect/>
          </a:stretch>
        </p:blipFill>
        <p:spPr>
          <a:xfrm>
            <a:off x="4554684" y="4078097"/>
            <a:ext cx="488915" cy="468155"/>
          </a:xfrm>
          <a:prstGeom prst="rect">
            <a:avLst/>
          </a:prstGeom>
        </p:spPr>
      </p:pic>
      <p:pic>
        <p:nvPicPr>
          <p:cNvPr id="1097" name="図 1096" descr="アイコン&#10;&#10;自動的に生成された説明">
            <a:extLst>
              <a:ext uri="{FF2B5EF4-FFF2-40B4-BE49-F238E27FC236}">
                <a16:creationId xmlns:a16="http://schemas.microsoft.com/office/drawing/2014/main" id="{911B5739-2AB7-323E-2833-6ADC7FA62FFA}"/>
              </a:ext>
            </a:extLst>
          </p:cNvPr>
          <p:cNvPicPr>
            <a:picLocks noChangeAspect="1"/>
          </p:cNvPicPr>
          <p:nvPr/>
        </p:nvPicPr>
        <p:blipFill>
          <a:blip r:embed="rId12"/>
          <a:stretch>
            <a:fillRect/>
          </a:stretch>
        </p:blipFill>
        <p:spPr>
          <a:xfrm>
            <a:off x="3758190" y="4078097"/>
            <a:ext cx="739796" cy="499092"/>
          </a:xfrm>
          <a:prstGeom prst="rect">
            <a:avLst/>
          </a:prstGeom>
        </p:spPr>
      </p:pic>
      <p:cxnSp>
        <p:nvCxnSpPr>
          <p:cNvPr id="1099" name="直線矢印コネクタ 1098">
            <a:extLst>
              <a:ext uri="{FF2B5EF4-FFF2-40B4-BE49-F238E27FC236}">
                <a16:creationId xmlns:a16="http://schemas.microsoft.com/office/drawing/2014/main" id="{CF6AAA25-494B-7DD8-12BB-F4AC5701F65C}"/>
              </a:ext>
            </a:extLst>
          </p:cNvPr>
          <p:cNvCxnSpPr>
            <a:cxnSpLocks/>
          </p:cNvCxnSpPr>
          <p:nvPr/>
        </p:nvCxnSpPr>
        <p:spPr>
          <a:xfrm>
            <a:off x="4453323" y="3467126"/>
            <a:ext cx="0" cy="602646"/>
          </a:xfrm>
          <a:prstGeom prst="straightConnector1">
            <a:avLst/>
          </a:prstGeom>
          <a:ln w="57150">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1102" name="テキスト ボックス 1101">
            <a:extLst>
              <a:ext uri="{FF2B5EF4-FFF2-40B4-BE49-F238E27FC236}">
                <a16:creationId xmlns:a16="http://schemas.microsoft.com/office/drawing/2014/main" id="{EB72C9F3-BF0C-81BB-7118-678FFBDFACFD}"/>
              </a:ext>
            </a:extLst>
          </p:cNvPr>
          <p:cNvSpPr txBox="1"/>
          <p:nvPr/>
        </p:nvSpPr>
        <p:spPr>
          <a:xfrm>
            <a:off x="4356452" y="3619805"/>
            <a:ext cx="1020120" cy="266556"/>
          </a:xfrm>
          <a:prstGeom prst="rect">
            <a:avLst/>
          </a:prstGeom>
          <a:noFill/>
        </p:spPr>
        <p:txBody>
          <a:bodyPr wrap="square">
            <a:spAutoFit/>
          </a:bodyPr>
          <a:lstStyle/>
          <a:p>
            <a:pPr algn="ctr"/>
            <a:r>
              <a:rPr lang="ja-JP" altLang="en-US" sz="1200" dirty="0"/>
              <a:t>切り分け</a:t>
            </a:r>
          </a:p>
        </p:txBody>
      </p:sp>
      <p:cxnSp>
        <p:nvCxnSpPr>
          <p:cNvPr id="50" name="直線矢印コネクタ 49">
            <a:extLst>
              <a:ext uri="{FF2B5EF4-FFF2-40B4-BE49-F238E27FC236}">
                <a16:creationId xmlns:a16="http://schemas.microsoft.com/office/drawing/2014/main" id="{3BA967B9-262C-FBDF-B38B-5DADF8A03F9F}"/>
              </a:ext>
            </a:extLst>
          </p:cNvPr>
          <p:cNvCxnSpPr>
            <a:cxnSpLocks/>
          </p:cNvCxnSpPr>
          <p:nvPr/>
        </p:nvCxnSpPr>
        <p:spPr>
          <a:xfrm>
            <a:off x="4449811" y="4861728"/>
            <a:ext cx="0" cy="968183"/>
          </a:xfrm>
          <a:prstGeom prst="straightConnector1">
            <a:avLst/>
          </a:prstGeom>
          <a:ln w="38100">
            <a:prstDash val="sysDash"/>
            <a:tailEnd type="triangle"/>
          </a:ln>
          <a:effectLst/>
        </p:spPr>
        <p:style>
          <a:lnRef idx="2">
            <a:schemeClr val="accent1"/>
          </a:lnRef>
          <a:fillRef idx="0">
            <a:schemeClr val="accent1"/>
          </a:fillRef>
          <a:effectRef idx="1">
            <a:schemeClr val="accent1"/>
          </a:effectRef>
          <a:fontRef idx="minor">
            <a:schemeClr val="tx1"/>
          </a:fontRef>
        </p:style>
      </p:cxnSp>
      <p:cxnSp>
        <p:nvCxnSpPr>
          <p:cNvPr id="1053" name="直線矢印コネクタ 1052">
            <a:extLst>
              <a:ext uri="{FF2B5EF4-FFF2-40B4-BE49-F238E27FC236}">
                <a16:creationId xmlns:a16="http://schemas.microsoft.com/office/drawing/2014/main" id="{600FC330-1238-A4F0-5594-4964E2E4845C}"/>
              </a:ext>
            </a:extLst>
          </p:cNvPr>
          <p:cNvCxnSpPr>
            <a:cxnSpLocks/>
          </p:cNvCxnSpPr>
          <p:nvPr/>
        </p:nvCxnSpPr>
        <p:spPr>
          <a:xfrm flipH="1">
            <a:off x="2748177" y="3162758"/>
            <a:ext cx="972" cy="825959"/>
          </a:xfrm>
          <a:prstGeom prst="straightConnector1">
            <a:avLst/>
          </a:prstGeom>
          <a:ln w="38100">
            <a:tailEnd type="triangle"/>
          </a:ln>
          <a:effectLst/>
        </p:spPr>
        <p:style>
          <a:lnRef idx="2">
            <a:schemeClr val="accent1"/>
          </a:lnRef>
          <a:fillRef idx="0">
            <a:schemeClr val="accent1"/>
          </a:fillRef>
          <a:effectRef idx="1">
            <a:schemeClr val="accent1"/>
          </a:effectRef>
          <a:fontRef idx="minor">
            <a:schemeClr val="tx1"/>
          </a:fontRef>
        </p:style>
      </p:cxnSp>
      <p:sp>
        <p:nvSpPr>
          <p:cNvPr id="1057" name="四角形: メモ 1056">
            <a:extLst>
              <a:ext uri="{FF2B5EF4-FFF2-40B4-BE49-F238E27FC236}">
                <a16:creationId xmlns:a16="http://schemas.microsoft.com/office/drawing/2014/main" id="{982D2C58-0543-2D57-0B4B-416950BA2E71}"/>
              </a:ext>
            </a:extLst>
          </p:cNvPr>
          <p:cNvSpPr/>
          <p:nvPr/>
        </p:nvSpPr>
        <p:spPr>
          <a:xfrm>
            <a:off x="4715934" y="5649353"/>
            <a:ext cx="865026" cy="487315"/>
          </a:xfrm>
          <a:prstGeom prst="foldedCorner">
            <a:avLst/>
          </a:prstGeom>
          <a:ln w="9525"/>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050" dirty="0">
                <a:solidFill>
                  <a:schemeClr val="dk1"/>
                </a:solidFill>
              </a:rPr>
              <a:t>報告書</a:t>
            </a:r>
          </a:p>
        </p:txBody>
      </p:sp>
      <p:sp>
        <p:nvSpPr>
          <p:cNvPr id="2" name="フッター プレースホルダー 3">
            <a:extLst>
              <a:ext uri="{FF2B5EF4-FFF2-40B4-BE49-F238E27FC236}">
                <a16:creationId xmlns:a16="http://schemas.microsoft.com/office/drawing/2014/main" id="{C7028D8F-D0E1-0FDF-575C-3C3C6EE3E565}"/>
              </a:ext>
            </a:extLst>
          </p:cNvPr>
          <p:cNvSpPr>
            <a:spLocks noGrp="1"/>
          </p:cNvSpPr>
          <p:nvPr>
            <p:ph type="ftr" sz="quarter" idx="11"/>
          </p:nvPr>
        </p:nvSpPr>
        <p:spPr>
          <a:xfrm>
            <a:off x="8444093" y="6519334"/>
            <a:ext cx="3747911" cy="365125"/>
          </a:xfrm>
        </p:spPr>
        <p:txBody>
          <a:bodyPr/>
          <a:lstStyle/>
          <a:p>
            <a:r>
              <a:rPr lang="en-US" altLang="ja-JP" dirty="0"/>
              <a:t>Copyright (C) 2025 dbE.inc All Rights Reserved.</a:t>
            </a:r>
            <a:endParaRPr lang="ja-JP" altLang="en-US" dirty="0"/>
          </a:p>
        </p:txBody>
      </p:sp>
      <p:sp>
        <p:nvSpPr>
          <p:cNvPr id="4" name="スライド番号プレースホルダー 3">
            <a:extLst>
              <a:ext uri="{FF2B5EF4-FFF2-40B4-BE49-F238E27FC236}">
                <a16:creationId xmlns:a16="http://schemas.microsoft.com/office/drawing/2014/main" id="{836F49CB-8948-1459-6DC9-20F28435A94D}"/>
              </a:ext>
            </a:extLst>
          </p:cNvPr>
          <p:cNvSpPr>
            <a:spLocks noGrp="1"/>
          </p:cNvSpPr>
          <p:nvPr>
            <p:ph type="sldNum" sz="quarter" idx="12"/>
          </p:nvPr>
        </p:nvSpPr>
        <p:spPr>
          <a:xfrm>
            <a:off x="5252699" y="6550754"/>
            <a:ext cx="1783644" cy="307247"/>
          </a:xfrm>
        </p:spPr>
        <p:txBody>
          <a:bodyPr/>
          <a:lstStyle/>
          <a:p>
            <a:fld id="{0AF7E18D-A281-EF4E-83EF-D7811667EA6C}" type="slidenum">
              <a:rPr kumimoji="1" lang="ja-JP" altLang="en-US" smtClean="0"/>
              <a:t>21</a:t>
            </a:fld>
            <a:endParaRPr kumimoji="1" lang="ja-JP" altLang="en-US"/>
          </a:p>
        </p:txBody>
      </p:sp>
    </p:spTree>
    <p:extLst>
      <p:ext uri="{BB962C8B-B14F-4D97-AF65-F5344CB8AC3E}">
        <p14:creationId xmlns:p14="http://schemas.microsoft.com/office/powerpoint/2010/main" val="23558506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3EA2C4-A1D7-AC49-B1FE-0AB92B692136}"/>
            </a:ext>
          </a:extLst>
        </p:cNvPr>
        <p:cNvGrpSpPr/>
        <p:nvPr/>
      </p:nvGrpSpPr>
      <p:grpSpPr>
        <a:xfrm>
          <a:off x="0" y="0"/>
          <a:ext cx="0" cy="0"/>
          <a:chOff x="0" y="0"/>
          <a:chExt cx="0" cy="0"/>
        </a:xfrm>
      </p:grpSpPr>
      <p:grpSp>
        <p:nvGrpSpPr>
          <p:cNvPr id="4" name="グループ化 3">
            <a:extLst>
              <a:ext uri="{FF2B5EF4-FFF2-40B4-BE49-F238E27FC236}">
                <a16:creationId xmlns:a16="http://schemas.microsoft.com/office/drawing/2014/main" id="{4553D25B-CD4E-481F-4A84-129F02E9AECA}"/>
              </a:ext>
            </a:extLst>
          </p:cNvPr>
          <p:cNvGrpSpPr/>
          <p:nvPr/>
        </p:nvGrpSpPr>
        <p:grpSpPr>
          <a:xfrm>
            <a:off x="8635041" y="1013646"/>
            <a:ext cx="3234149" cy="1116030"/>
            <a:chOff x="8635041" y="1013646"/>
            <a:chExt cx="3234149" cy="1116030"/>
          </a:xfrm>
        </p:grpSpPr>
        <p:sp>
          <p:nvSpPr>
            <p:cNvPr id="1118" name="四角形: 角を丸くする 1117">
              <a:extLst>
                <a:ext uri="{FF2B5EF4-FFF2-40B4-BE49-F238E27FC236}">
                  <a16:creationId xmlns:a16="http://schemas.microsoft.com/office/drawing/2014/main" id="{B3724408-59BF-9F03-17CE-ED64C925CEF8}"/>
                </a:ext>
              </a:extLst>
            </p:cNvPr>
            <p:cNvSpPr/>
            <p:nvPr/>
          </p:nvSpPr>
          <p:spPr>
            <a:xfrm>
              <a:off x="8740336" y="1112509"/>
              <a:ext cx="3128854" cy="1017167"/>
            </a:xfrm>
            <a:prstGeom prst="roundRect">
              <a:avLst>
                <a:gd name="adj" fmla="val 10989"/>
              </a:avLst>
            </a:prstGeom>
            <a:solidFill>
              <a:srgbClr val="FFFAF3"/>
            </a:solidFill>
            <a:ln>
              <a:solidFill>
                <a:srgbClr val="A85C00"/>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kumimoji="1" lang="ja-JP" altLang="en-US" sz="1200" dirty="0">
                  <a:solidFill>
                    <a:schemeClr val="tx1"/>
                  </a:solidFill>
                  <a:latin typeface="+mn-ea"/>
                </a:rPr>
                <a:t>変更要望</a:t>
              </a:r>
              <a:endParaRPr kumimoji="1" lang="en-US" altLang="ja-JP" sz="1200" dirty="0">
                <a:solidFill>
                  <a:schemeClr val="tx1"/>
                </a:solidFill>
                <a:latin typeface="+mn-ea"/>
              </a:endParaRPr>
            </a:p>
          </p:txBody>
        </p:sp>
        <p:pic>
          <p:nvPicPr>
            <p:cNvPr id="1111" name="グラフィックス 1110" descr="採鉱用工具 単色塗りつぶし">
              <a:extLst>
                <a:ext uri="{FF2B5EF4-FFF2-40B4-BE49-F238E27FC236}">
                  <a16:creationId xmlns:a16="http://schemas.microsoft.com/office/drawing/2014/main" id="{3D9C4EA6-DCE6-AB07-3BF3-A3802BF563F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635041" y="1013646"/>
              <a:ext cx="312440" cy="338121"/>
            </a:xfrm>
            <a:prstGeom prst="rect">
              <a:avLst/>
            </a:prstGeom>
          </p:spPr>
        </p:pic>
      </p:grpSp>
      <p:grpSp>
        <p:nvGrpSpPr>
          <p:cNvPr id="2" name="グループ化 1">
            <a:extLst>
              <a:ext uri="{FF2B5EF4-FFF2-40B4-BE49-F238E27FC236}">
                <a16:creationId xmlns:a16="http://schemas.microsoft.com/office/drawing/2014/main" id="{765ED42F-F8E7-7031-31B1-D3138D82649A}"/>
              </a:ext>
            </a:extLst>
          </p:cNvPr>
          <p:cNvGrpSpPr/>
          <p:nvPr/>
        </p:nvGrpSpPr>
        <p:grpSpPr>
          <a:xfrm>
            <a:off x="8645728" y="2175520"/>
            <a:ext cx="3223462" cy="1707651"/>
            <a:chOff x="8645728" y="2175520"/>
            <a:chExt cx="3223462" cy="1707651"/>
          </a:xfrm>
        </p:grpSpPr>
        <p:sp>
          <p:nvSpPr>
            <p:cNvPr id="1119" name="四角形: 角を丸くする 1118">
              <a:extLst>
                <a:ext uri="{FF2B5EF4-FFF2-40B4-BE49-F238E27FC236}">
                  <a16:creationId xmlns:a16="http://schemas.microsoft.com/office/drawing/2014/main" id="{410D7B1D-4995-9A87-F996-57DF4547CEE8}"/>
                </a:ext>
              </a:extLst>
            </p:cNvPr>
            <p:cNvSpPr/>
            <p:nvPr/>
          </p:nvSpPr>
          <p:spPr>
            <a:xfrm>
              <a:off x="8740336" y="2273719"/>
              <a:ext cx="3128854" cy="1609452"/>
            </a:xfrm>
            <a:prstGeom prst="roundRect">
              <a:avLst>
                <a:gd name="adj" fmla="val 8892"/>
              </a:avLst>
            </a:prstGeom>
            <a:solidFill>
              <a:srgbClr val="FFFAF3"/>
            </a:solidFill>
            <a:ln>
              <a:solidFill>
                <a:srgbClr val="A85C00"/>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kumimoji="1" lang="ja-JP" altLang="en-US" sz="1200" dirty="0">
                  <a:solidFill>
                    <a:schemeClr val="tx1"/>
                  </a:solidFill>
                  <a:latin typeface="+mn-ea"/>
                </a:rPr>
                <a:t>バグ</a:t>
              </a:r>
              <a:endParaRPr kumimoji="1" lang="en-US" altLang="ja-JP" sz="1200" dirty="0">
                <a:solidFill>
                  <a:schemeClr val="tx1"/>
                </a:solidFill>
                <a:latin typeface="+mn-ea"/>
              </a:endParaRPr>
            </a:p>
          </p:txBody>
        </p:sp>
        <p:pic>
          <p:nvPicPr>
            <p:cNvPr id="1112" name="グラフィックス 1111" descr="採鉱用工具 単色塗りつぶし">
              <a:extLst>
                <a:ext uri="{FF2B5EF4-FFF2-40B4-BE49-F238E27FC236}">
                  <a16:creationId xmlns:a16="http://schemas.microsoft.com/office/drawing/2014/main" id="{34C359D7-3675-5481-B975-EE7566E7ED2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645728" y="2175520"/>
              <a:ext cx="312440" cy="338121"/>
            </a:xfrm>
            <a:prstGeom prst="rect">
              <a:avLst/>
            </a:prstGeom>
          </p:spPr>
        </p:pic>
      </p:grpSp>
      <p:sp>
        <p:nvSpPr>
          <p:cNvPr id="1120" name="正方形/長方形 1119">
            <a:extLst>
              <a:ext uri="{FF2B5EF4-FFF2-40B4-BE49-F238E27FC236}">
                <a16:creationId xmlns:a16="http://schemas.microsoft.com/office/drawing/2014/main" id="{6FE7ED1D-80B9-C8F0-982B-CB2481383D7B}"/>
              </a:ext>
            </a:extLst>
          </p:cNvPr>
          <p:cNvSpPr/>
          <p:nvPr/>
        </p:nvSpPr>
        <p:spPr>
          <a:xfrm>
            <a:off x="8736968" y="4040040"/>
            <a:ext cx="3128854" cy="2309455"/>
          </a:xfrm>
          <a:prstGeom prst="rect">
            <a:avLst/>
          </a:prstGeom>
          <a:solidFill>
            <a:srgbClr val="FFDBAB"/>
          </a:solidFill>
          <a:ln>
            <a:solidFill>
              <a:srgbClr val="A85C00"/>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kumimoji="1" lang="en-US" altLang="ja-JP" sz="1200" dirty="0">
                <a:solidFill>
                  <a:schemeClr val="tx1"/>
                </a:solidFill>
                <a:latin typeface="+mn-ea"/>
              </a:rPr>
              <a:t>Knowledge</a:t>
            </a:r>
            <a:r>
              <a:rPr kumimoji="1" lang="ja-JP" altLang="en-US" sz="1200" dirty="0">
                <a:solidFill>
                  <a:schemeClr val="tx1"/>
                </a:solidFill>
                <a:latin typeface="+mn-ea"/>
              </a:rPr>
              <a:t>ベース</a:t>
            </a:r>
            <a:endParaRPr kumimoji="1" lang="en-US" altLang="ja-JP" sz="1200" dirty="0">
              <a:solidFill>
                <a:schemeClr val="tx1"/>
              </a:solidFill>
              <a:latin typeface="+mn-ea"/>
            </a:endParaRPr>
          </a:p>
          <a:p>
            <a:pPr algn="ctr"/>
            <a:endParaRPr kumimoji="1" lang="en-US" altLang="ja-JP" sz="1200" dirty="0">
              <a:solidFill>
                <a:schemeClr val="tx1"/>
              </a:solidFill>
              <a:latin typeface="+mn-ea"/>
            </a:endParaRPr>
          </a:p>
        </p:txBody>
      </p:sp>
      <p:cxnSp>
        <p:nvCxnSpPr>
          <p:cNvPr id="1094" name="直線矢印コネクタ 1093">
            <a:extLst>
              <a:ext uri="{FF2B5EF4-FFF2-40B4-BE49-F238E27FC236}">
                <a16:creationId xmlns:a16="http://schemas.microsoft.com/office/drawing/2014/main" id="{385064E9-C882-0612-97F9-0EAF0B952E9E}"/>
              </a:ext>
            </a:extLst>
          </p:cNvPr>
          <p:cNvCxnSpPr>
            <a:cxnSpLocks/>
          </p:cNvCxnSpPr>
          <p:nvPr/>
        </p:nvCxnSpPr>
        <p:spPr>
          <a:xfrm>
            <a:off x="5338118" y="4968897"/>
            <a:ext cx="0" cy="936579"/>
          </a:xfrm>
          <a:prstGeom prst="straightConnector1">
            <a:avLst/>
          </a:prstGeom>
          <a:ln w="38100">
            <a:tailEnd type="triangle"/>
          </a:ln>
          <a:effectLst/>
        </p:spPr>
        <p:style>
          <a:lnRef idx="2">
            <a:schemeClr val="accent1"/>
          </a:lnRef>
          <a:fillRef idx="0">
            <a:schemeClr val="accent1"/>
          </a:fillRef>
          <a:effectRef idx="1">
            <a:schemeClr val="accent1"/>
          </a:effectRef>
          <a:fontRef idx="minor">
            <a:schemeClr val="tx1"/>
          </a:fontRef>
        </p:style>
      </p:cxnSp>
      <p:sp>
        <p:nvSpPr>
          <p:cNvPr id="13" name="タイトル 12">
            <a:extLst>
              <a:ext uri="{FF2B5EF4-FFF2-40B4-BE49-F238E27FC236}">
                <a16:creationId xmlns:a16="http://schemas.microsoft.com/office/drawing/2014/main" id="{05148961-37BE-BE62-4CAF-639F49B4979F}"/>
              </a:ext>
            </a:extLst>
          </p:cNvPr>
          <p:cNvSpPr>
            <a:spLocks noGrp="1"/>
          </p:cNvSpPr>
          <p:nvPr>
            <p:ph type="title"/>
          </p:nvPr>
        </p:nvSpPr>
        <p:spPr/>
        <p:txBody>
          <a:bodyPr>
            <a:normAutofit fontScale="90000"/>
          </a:bodyPr>
          <a:lstStyle/>
          <a:p>
            <a:r>
              <a:rPr kumimoji="1" lang="ja-JP" altLang="en-US" dirty="0"/>
              <a:t>今回のターゲットの想定</a:t>
            </a:r>
            <a:r>
              <a:rPr kumimoji="1" lang="en-US" altLang="ja-JP" dirty="0"/>
              <a:t>AI</a:t>
            </a:r>
            <a:r>
              <a:rPr kumimoji="1" lang="ja-JP" altLang="en-US" dirty="0"/>
              <a:t>エージェント導入後業務フロー</a:t>
            </a:r>
          </a:p>
        </p:txBody>
      </p:sp>
      <p:grpSp>
        <p:nvGrpSpPr>
          <p:cNvPr id="15" name="グループ化 14">
            <a:extLst>
              <a:ext uri="{FF2B5EF4-FFF2-40B4-BE49-F238E27FC236}">
                <a16:creationId xmlns:a16="http://schemas.microsoft.com/office/drawing/2014/main" id="{D00BC3F5-D63A-451B-DBFD-C06AF3693491}"/>
              </a:ext>
            </a:extLst>
          </p:cNvPr>
          <p:cNvGrpSpPr/>
          <p:nvPr/>
        </p:nvGrpSpPr>
        <p:grpSpPr>
          <a:xfrm>
            <a:off x="-140529" y="2591864"/>
            <a:ext cx="1558217" cy="1311556"/>
            <a:chOff x="1336794" y="2483433"/>
            <a:chExt cx="1669811" cy="1432565"/>
          </a:xfrm>
        </p:grpSpPr>
        <p:sp>
          <p:nvSpPr>
            <p:cNvPr id="10" name="テキスト ボックス 9">
              <a:extLst>
                <a:ext uri="{FF2B5EF4-FFF2-40B4-BE49-F238E27FC236}">
                  <a16:creationId xmlns:a16="http://schemas.microsoft.com/office/drawing/2014/main" id="{4FD1ABEE-AE56-B4A2-A773-F2EBDF7D82C3}"/>
                </a:ext>
              </a:extLst>
            </p:cNvPr>
            <p:cNvSpPr txBox="1"/>
            <p:nvPr/>
          </p:nvSpPr>
          <p:spPr>
            <a:xfrm>
              <a:off x="1336794" y="3654388"/>
              <a:ext cx="1669811" cy="261610"/>
            </a:xfrm>
            <a:prstGeom prst="rect">
              <a:avLst/>
            </a:prstGeom>
            <a:noFill/>
          </p:spPr>
          <p:txBody>
            <a:bodyPr wrap="square" rtlCol="0">
              <a:spAutoFit/>
            </a:bodyPr>
            <a:lstStyle/>
            <a:p>
              <a:pPr algn="ctr"/>
              <a:r>
                <a:rPr lang="ja-JP" altLang="en-US" sz="1050" dirty="0">
                  <a:solidFill>
                    <a:schemeClr val="tx1">
                      <a:lumMod val="65000"/>
                      <a:lumOff val="35000"/>
                    </a:schemeClr>
                  </a:solidFill>
                </a:rPr>
                <a:t>お客様</a:t>
              </a:r>
              <a:endParaRPr lang="en-US" altLang="ja-JP" sz="1050" dirty="0">
                <a:solidFill>
                  <a:schemeClr val="tx1">
                    <a:lumMod val="65000"/>
                    <a:lumOff val="35000"/>
                  </a:schemeClr>
                </a:solidFill>
              </a:endParaRPr>
            </a:p>
          </p:txBody>
        </p:sp>
        <p:pic>
          <p:nvPicPr>
            <p:cNvPr id="12" name="図 11">
              <a:extLst>
                <a:ext uri="{FF2B5EF4-FFF2-40B4-BE49-F238E27FC236}">
                  <a16:creationId xmlns:a16="http://schemas.microsoft.com/office/drawing/2014/main" id="{64F3530A-04C8-AB1C-050E-96167B91F766}"/>
                </a:ext>
              </a:extLst>
            </p:cNvPr>
            <p:cNvPicPr>
              <a:picLocks noChangeAspect="1"/>
            </p:cNvPicPr>
            <p:nvPr/>
          </p:nvPicPr>
          <p:blipFill>
            <a:blip r:embed="rId5"/>
            <a:stretch>
              <a:fillRect/>
            </a:stretch>
          </p:blipFill>
          <p:spPr>
            <a:xfrm flipH="1">
              <a:off x="1585949" y="2483433"/>
              <a:ext cx="1179047" cy="1114737"/>
            </a:xfrm>
            <a:prstGeom prst="rect">
              <a:avLst/>
            </a:prstGeom>
          </p:spPr>
        </p:pic>
      </p:grpSp>
      <p:sp>
        <p:nvSpPr>
          <p:cNvPr id="18" name="テキスト ボックス 17">
            <a:extLst>
              <a:ext uri="{FF2B5EF4-FFF2-40B4-BE49-F238E27FC236}">
                <a16:creationId xmlns:a16="http://schemas.microsoft.com/office/drawing/2014/main" id="{A629E359-8FDB-C9E5-7315-6CB8E7169D5B}"/>
              </a:ext>
            </a:extLst>
          </p:cNvPr>
          <p:cNvSpPr txBox="1"/>
          <p:nvPr/>
        </p:nvSpPr>
        <p:spPr>
          <a:xfrm>
            <a:off x="1234852" y="2662438"/>
            <a:ext cx="1767376" cy="430887"/>
          </a:xfrm>
          <a:prstGeom prst="rect">
            <a:avLst/>
          </a:prstGeom>
          <a:noFill/>
        </p:spPr>
        <p:txBody>
          <a:bodyPr wrap="square">
            <a:spAutoFit/>
          </a:bodyPr>
          <a:lstStyle/>
          <a:p>
            <a:pPr algn="ctr"/>
            <a:r>
              <a:rPr lang="ja-JP" altLang="en-US" sz="1100" dirty="0"/>
              <a:t>問い合わせ</a:t>
            </a:r>
            <a:endParaRPr lang="en-US" altLang="ja-JP" sz="1100" dirty="0"/>
          </a:p>
          <a:p>
            <a:pPr algn="ctr"/>
            <a:r>
              <a:rPr lang="ja-JP" altLang="en-US" sz="1100" dirty="0"/>
              <a:t>質問・変更要望・バグ</a:t>
            </a:r>
          </a:p>
        </p:txBody>
      </p:sp>
      <p:cxnSp>
        <p:nvCxnSpPr>
          <p:cNvPr id="21" name="直線矢印コネクタ 20">
            <a:extLst>
              <a:ext uri="{FF2B5EF4-FFF2-40B4-BE49-F238E27FC236}">
                <a16:creationId xmlns:a16="http://schemas.microsoft.com/office/drawing/2014/main" id="{10B6074F-17AF-A3F5-4310-18EAE4B1064B}"/>
              </a:ext>
            </a:extLst>
          </p:cNvPr>
          <p:cNvCxnSpPr>
            <a:cxnSpLocks/>
          </p:cNvCxnSpPr>
          <p:nvPr/>
        </p:nvCxnSpPr>
        <p:spPr>
          <a:xfrm flipV="1">
            <a:off x="1322173" y="3161409"/>
            <a:ext cx="1680055" cy="2019"/>
          </a:xfrm>
          <a:prstGeom prst="straightConnector1">
            <a:avLst/>
          </a:prstGeom>
          <a:ln w="38100">
            <a:tailEnd type="triangle"/>
          </a:ln>
          <a:effectLst/>
        </p:spPr>
        <p:style>
          <a:lnRef idx="2">
            <a:schemeClr val="accent1"/>
          </a:lnRef>
          <a:fillRef idx="0">
            <a:schemeClr val="accent1"/>
          </a:fillRef>
          <a:effectRef idx="1">
            <a:schemeClr val="accent1"/>
          </a:effectRef>
          <a:fontRef idx="minor">
            <a:schemeClr val="tx1"/>
          </a:fontRef>
        </p:style>
      </p:cxnSp>
      <p:sp>
        <p:nvSpPr>
          <p:cNvPr id="33" name="四角形: メモ 32">
            <a:extLst>
              <a:ext uri="{FF2B5EF4-FFF2-40B4-BE49-F238E27FC236}">
                <a16:creationId xmlns:a16="http://schemas.microsoft.com/office/drawing/2014/main" id="{C4618AF7-B6EA-26FA-3A63-7578D90EC5D7}"/>
              </a:ext>
            </a:extLst>
          </p:cNvPr>
          <p:cNvSpPr/>
          <p:nvPr/>
        </p:nvSpPr>
        <p:spPr>
          <a:xfrm>
            <a:off x="2807406" y="2078180"/>
            <a:ext cx="865211" cy="420415"/>
          </a:xfrm>
          <a:prstGeom prst="foldedCorner">
            <a:avLst/>
          </a:prstGeom>
          <a:solidFill>
            <a:schemeClr val="bg1">
              <a:lumMod val="95000"/>
            </a:schemeClr>
          </a:solidFill>
          <a:ln w="9525"/>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000" dirty="0">
                <a:solidFill>
                  <a:schemeClr val="dk1"/>
                </a:solidFill>
              </a:rPr>
              <a:t>トーク</a:t>
            </a:r>
            <a:endParaRPr kumimoji="1" lang="en-US" altLang="ja-JP" sz="1000" dirty="0">
              <a:solidFill>
                <a:schemeClr val="dk1"/>
              </a:solidFill>
            </a:endParaRPr>
          </a:p>
          <a:p>
            <a:pPr algn="ctr"/>
            <a:r>
              <a:rPr kumimoji="1" lang="ja-JP" altLang="en-US" sz="1000" dirty="0">
                <a:solidFill>
                  <a:schemeClr val="dk1"/>
                </a:solidFill>
              </a:rPr>
              <a:t>スクリプト</a:t>
            </a:r>
          </a:p>
        </p:txBody>
      </p:sp>
      <p:sp>
        <p:nvSpPr>
          <p:cNvPr id="34" name="四角形: メモ 33">
            <a:extLst>
              <a:ext uri="{FF2B5EF4-FFF2-40B4-BE49-F238E27FC236}">
                <a16:creationId xmlns:a16="http://schemas.microsoft.com/office/drawing/2014/main" id="{07FF8A11-8D24-A495-6CB3-E6FF8EB3F100}"/>
              </a:ext>
            </a:extLst>
          </p:cNvPr>
          <p:cNvSpPr/>
          <p:nvPr/>
        </p:nvSpPr>
        <p:spPr>
          <a:xfrm>
            <a:off x="2807406" y="1589682"/>
            <a:ext cx="865211" cy="420414"/>
          </a:xfrm>
          <a:prstGeom prst="foldedCorner">
            <a:avLst/>
          </a:prstGeom>
          <a:solidFill>
            <a:schemeClr val="bg1">
              <a:lumMod val="95000"/>
            </a:schemeClr>
          </a:solidFill>
          <a:ln w="9525"/>
        </p:spPr>
        <p:style>
          <a:lnRef idx="2">
            <a:schemeClr val="dk1"/>
          </a:lnRef>
          <a:fillRef idx="1">
            <a:schemeClr val="lt1"/>
          </a:fillRef>
          <a:effectRef idx="0">
            <a:schemeClr val="dk1"/>
          </a:effectRef>
          <a:fontRef idx="minor">
            <a:schemeClr val="dk1"/>
          </a:fontRef>
        </p:style>
        <p:txBody>
          <a:bodyPr rtlCol="0" anchor="ctr"/>
          <a:lstStyle/>
          <a:p>
            <a:pPr algn="ctr"/>
            <a:r>
              <a:rPr lang="ja-JP" altLang="en-US" sz="1000" dirty="0"/>
              <a:t>業務範囲</a:t>
            </a:r>
            <a:endParaRPr kumimoji="1" lang="en-US" altLang="ja-JP" sz="1000" dirty="0">
              <a:solidFill>
                <a:schemeClr val="dk1"/>
              </a:solidFill>
            </a:endParaRPr>
          </a:p>
        </p:txBody>
      </p:sp>
      <p:cxnSp>
        <p:nvCxnSpPr>
          <p:cNvPr id="1031" name="直線矢印コネクタ 1030">
            <a:extLst>
              <a:ext uri="{FF2B5EF4-FFF2-40B4-BE49-F238E27FC236}">
                <a16:creationId xmlns:a16="http://schemas.microsoft.com/office/drawing/2014/main" id="{B764BB82-2494-3D55-75A9-6125F35CEA94}"/>
              </a:ext>
            </a:extLst>
          </p:cNvPr>
          <p:cNvCxnSpPr>
            <a:cxnSpLocks/>
          </p:cNvCxnSpPr>
          <p:nvPr/>
        </p:nvCxnSpPr>
        <p:spPr>
          <a:xfrm flipH="1" flipV="1">
            <a:off x="1290729" y="3395791"/>
            <a:ext cx="1617222" cy="2668"/>
          </a:xfrm>
          <a:prstGeom prst="straightConnector1">
            <a:avLst/>
          </a:prstGeom>
          <a:ln w="38100">
            <a:tailEnd type="triangle"/>
          </a:ln>
          <a:effectLst/>
        </p:spPr>
        <p:style>
          <a:lnRef idx="2">
            <a:schemeClr val="accent1"/>
          </a:lnRef>
          <a:fillRef idx="0">
            <a:schemeClr val="accent1"/>
          </a:fillRef>
          <a:effectRef idx="1">
            <a:schemeClr val="accent1"/>
          </a:effectRef>
          <a:fontRef idx="minor">
            <a:schemeClr val="tx1"/>
          </a:fontRef>
        </p:style>
      </p:cxnSp>
      <p:sp>
        <p:nvSpPr>
          <p:cNvPr id="1032" name="四角形: メモ 1031">
            <a:extLst>
              <a:ext uri="{FF2B5EF4-FFF2-40B4-BE49-F238E27FC236}">
                <a16:creationId xmlns:a16="http://schemas.microsoft.com/office/drawing/2014/main" id="{E0315B66-AADF-119C-E20E-4F49390F3587}"/>
              </a:ext>
            </a:extLst>
          </p:cNvPr>
          <p:cNvSpPr/>
          <p:nvPr/>
        </p:nvSpPr>
        <p:spPr>
          <a:xfrm>
            <a:off x="1734104" y="4213509"/>
            <a:ext cx="865211" cy="506407"/>
          </a:xfrm>
          <a:prstGeom prst="foldedCorner">
            <a:avLst/>
          </a:prstGeom>
          <a:ln w="9525"/>
        </p:spPr>
        <p:style>
          <a:lnRef idx="2">
            <a:schemeClr val="dk1"/>
          </a:lnRef>
          <a:fillRef idx="1">
            <a:schemeClr val="lt1"/>
          </a:fillRef>
          <a:effectRef idx="0">
            <a:schemeClr val="dk1"/>
          </a:effectRef>
          <a:fontRef idx="minor">
            <a:schemeClr val="dk1"/>
          </a:fontRef>
        </p:style>
        <p:txBody>
          <a:bodyPr rtlCol="0" anchor="ctr"/>
          <a:lstStyle/>
          <a:p>
            <a:pPr algn="ctr"/>
            <a:r>
              <a:rPr lang="ja-JP" altLang="en-US" sz="1000" dirty="0"/>
              <a:t>トラン</a:t>
            </a:r>
            <a:endParaRPr lang="en-US" altLang="ja-JP" sz="1000" dirty="0"/>
          </a:p>
          <a:p>
            <a:pPr algn="ctr"/>
            <a:r>
              <a:rPr kumimoji="1" lang="ja-JP" altLang="en-US" sz="1000" dirty="0">
                <a:solidFill>
                  <a:schemeClr val="dk1"/>
                </a:solidFill>
              </a:rPr>
              <a:t>スクリプト</a:t>
            </a:r>
          </a:p>
        </p:txBody>
      </p:sp>
      <p:grpSp>
        <p:nvGrpSpPr>
          <p:cNvPr id="36" name="グループ化 35">
            <a:extLst>
              <a:ext uri="{FF2B5EF4-FFF2-40B4-BE49-F238E27FC236}">
                <a16:creationId xmlns:a16="http://schemas.microsoft.com/office/drawing/2014/main" id="{AF6B5204-964B-6BF3-0682-A6EF67CFB944}"/>
              </a:ext>
            </a:extLst>
          </p:cNvPr>
          <p:cNvGrpSpPr/>
          <p:nvPr/>
        </p:nvGrpSpPr>
        <p:grpSpPr>
          <a:xfrm>
            <a:off x="1386966" y="5617063"/>
            <a:ext cx="1520985" cy="852089"/>
            <a:chOff x="1853328" y="5477577"/>
            <a:chExt cx="1520985" cy="852089"/>
          </a:xfrm>
        </p:grpSpPr>
        <p:pic>
          <p:nvPicPr>
            <p:cNvPr id="1042" name="図 1041" descr="アイコン&#10;&#10;自動的に生成された説明">
              <a:extLst>
                <a:ext uri="{FF2B5EF4-FFF2-40B4-BE49-F238E27FC236}">
                  <a16:creationId xmlns:a16="http://schemas.microsoft.com/office/drawing/2014/main" id="{37492B5F-0283-3517-579A-30030353B5AD}"/>
                </a:ext>
              </a:extLst>
            </p:cNvPr>
            <p:cNvPicPr>
              <a:picLocks noChangeAspect="1"/>
            </p:cNvPicPr>
            <p:nvPr/>
          </p:nvPicPr>
          <p:blipFill>
            <a:blip r:embed="rId6"/>
            <a:srcRect l="68032" t="60415"/>
            <a:stretch/>
          </p:blipFill>
          <p:spPr>
            <a:xfrm>
              <a:off x="2404174" y="5477577"/>
              <a:ext cx="446980" cy="533251"/>
            </a:xfrm>
            <a:prstGeom prst="rect">
              <a:avLst/>
            </a:prstGeom>
          </p:spPr>
        </p:pic>
        <p:sp>
          <p:nvSpPr>
            <p:cNvPr id="1043" name="テキスト ボックス 1042">
              <a:extLst>
                <a:ext uri="{FF2B5EF4-FFF2-40B4-BE49-F238E27FC236}">
                  <a16:creationId xmlns:a16="http://schemas.microsoft.com/office/drawing/2014/main" id="{66611699-B9C1-77F4-7798-39A376202E5B}"/>
                </a:ext>
              </a:extLst>
            </p:cNvPr>
            <p:cNvSpPr txBox="1"/>
            <p:nvPr/>
          </p:nvSpPr>
          <p:spPr>
            <a:xfrm>
              <a:off x="1853328" y="6068056"/>
              <a:ext cx="1520985" cy="261610"/>
            </a:xfrm>
            <a:prstGeom prst="rect">
              <a:avLst/>
            </a:prstGeom>
            <a:noFill/>
          </p:spPr>
          <p:txBody>
            <a:bodyPr wrap="square" rtlCol="0">
              <a:spAutoFit/>
            </a:bodyPr>
            <a:lstStyle/>
            <a:p>
              <a:pPr algn="ctr"/>
              <a:r>
                <a:rPr lang="ja-JP" altLang="en-US" sz="1100" dirty="0">
                  <a:solidFill>
                    <a:schemeClr val="tx1">
                      <a:lumMod val="65000"/>
                      <a:lumOff val="35000"/>
                    </a:schemeClr>
                  </a:solidFill>
                </a:rPr>
                <a:t>トランスクリプト</a:t>
              </a:r>
              <a:r>
                <a:rPr lang="en-US" altLang="ja-JP" sz="1100" dirty="0">
                  <a:solidFill>
                    <a:schemeClr val="tx1">
                      <a:lumMod val="65000"/>
                      <a:lumOff val="35000"/>
                    </a:schemeClr>
                  </a:solidFill>
                </a:rPr>
                <a:t>DB</a:t>
              </a:r>
            </a:p>
          </p:txBody>
        </p:sp>
      </p:grpSp>
      <p:grpSp>
        <p:nvGrpSpPr>
          <p:cNvPr id="16" name="グループ化 15">
            <a:extLst>
              <a:ext uri="{FF2B5EF4-FFF2-40B4-BE49-F238E27FC236}">
                <a16:creationId xmlns:a16="http://schemas.microsoft.com/office/drawing/2014/main" id="{713BC8A6-62BD-83CC-9E85-B52D8F49BA81}"/>
              </a:ext>
            </a:extLst>
          </p:cNvPr>
          <p:cNvGrpSpPr/>
          <p:nvPr/>
        </p:nvGrpSpPr>
        <p:grpSpPr>
          <a:xfrm>
            <a:off x="2884732" y="2590854"/>
            <a:ext cx="1669811" cy="1313874"/>
            <a:chOff x="5070632" y="2502285"/>
            <a:chExt cx="1669811" cy="1313874"/>
          </a:xfrm>
        </p:grpSpPr>
        <p:sp>
          <p:nvSpPr>
            <p:cNvPr id="7" name="テキスト ボックス 6">
              <a:extLst>
                <a:ext uri="{FF2B5EF4-FFF2-40B4-BE49-F238E27FC236}">
                  <a16:creationId xmlns:a16="http://schemas.microsoft.com/office/drawing/2014/main" id="{961208D5-5AC2-52FE-AAB0-33B5F7FD531C}"/>
                </a:ext>
              </a:extLst>
            </p:cNvPr>
            <p:cNvSpPr txBox="1"/>
            <p:nvPr/>
          </p:nvSpPr>
          <p:spPr>
            <a:xfrm>
              <a:off x="5070632" y="3562243"/>
              <a:ext cx="1669811" cy="253916"/>
            </a:xfrm>
            <a:prstGeom prst="rect">
              <a:avLst/>
            </a:prstGeom>
            <a:noFill/>
          </p:spPr>
          <p:txBody>
            <a:bodyPr wrap="square" rtlCol="0">
              <a:spAutoFit/>
            </a:bodyPr>
            <a:lstStyle/>
            <a:p>
              <a:pPr algn="ctr"/>
              <a:r>
                <a:rPr lang="zh-CN" altLang="en-US" sz="1050" dirty="0">
                  <a:solidFill>
                    <a:schemeClr val="tx1">
                      <a:lumMod val="65000"/>
                      <a:lumOff val="35000"/>
                    </a:schemeClr>
                  </a:solidFill>
                </a:rPr>
                <a:t>運用保守担当</a:t>
              </a:r>
              <a:endParaRPr lang="en-US" altLang="ja-JP" sz="1050" dirty="0">
                <a:solidFill>
                  <a:schemeClr val="tx1">
                    <a:lumMod val="65000"/>
                    <a:lumOff val="35000"/>
                  </a:schemeClr>
                </a:solidFill>
              </a:endParaRPr>
            </a:p>
          </p:txBody>
        </p:sp>
        <p:pic>
          <p:nvPicPr>
            <p:cNvPr id="14" name="図 13" descr="アイコン&#10;&#10;中程度の精度で自動的に生成された説明">
              <a:extLst>
                <a:ext uri="{FF2B5EF4-FFF2-40B4-BE49-F238E27FC236}">
                  <a16:creationId xmlns:a16="http://schemas.microsoft.com/office/drawing/2014/main" id="{8767B7D5-CD84-9140-3732-8E980BA44684}"/>
                </a:ext>
              </a:extLst>
            </p:cNvPr>
            <p:cNvPicPr>
              <a:picLocks noChangeAspect="1"/>
            </p:cNvPicPr>
            <p:nvPr/>
          </p:nvPicPr>
          <p:blipFill>
            <a:blip r:embed="rId7"/>
            <a:stretch>
              <a:fillRect/>
            </a:stretch>
          </p:blipFill>
          <p:spPr>
            <a:xfrm>
              <a:off x="5350550" y="2502285"/>
              <a:ext cx="1100251" cy="1020576"/>
            </a:xfrm>
            <a:prstGeom prst="rect">
              <a:avLst/>
            </a:prstGeom>
          </p:spPr>
        </p:pic>
      </p:grpSp>
      <p:grpSp>
        <p:nvGrpSpPr>
          <p:cNvPr id="1116" name="グループ化 1115">
            <a:extLst>
              <a:ext uri="{FF2B5EF4-FFF2-40B4-BE49-F238E27FC236}">
                <a16:creationId xmlns:a16="http://schemas.microsoft.com/office/drawing/2014/main" id="{9644BD9B-964D-F175-5AEA-BC58C68ACFB5}"/>
              </a:ext>
            </a:extLst>
          </p:cNvPr>
          <p:cNvGrpSpPr/>
          <p:nvPr/>
        </p:nvGrpSpPr>
        <p:grpSpPr>
          <a:xfrm>
            <a:off x="4822827" y="877546"/>
            <a:ext cx="1669811" cy="1271386"/>
            <a:chOff x="10012301" y="3570191"/>
            <a:chExt cx="1669811" cy="1271386"/>
          </a:xfrm>
        </p:grpSpPr>
        <p:sp>
          <p:nvSpPr>
            <p:cNvPr id="1078" name="テキスト ボックス 1077">
              <a:extLst>
                <a:ext uri="{FF2B5EF4-FFF2-40B4-BE49-F238E27FC236}">
                  <a16:creationId xmlns:a16="http://schemas.microsoft.com/office/drawing/2014/main" id="{18A87C04-212E-8BF1-E175-2D25C3FD859A}"/>
                </a:ext>
              </a:extLst>
            </p:cNvPr>
            <p:cNvSpPr txBox="1"/>
            <p:nvPr/>
          </p:nvSpPr>
          <p:spPr>
            <a:xfrm>
              <a:off x="10012301" y="4410690"/>
              <a:ext cx="1669811" cy="430887"/>
            </a:xfrm>
            <a:prstGeom prst="rect">
              <a:avLst/>
            </a:prstGeom>
            <a:noFill/>
          </p:spPr>
          <p:txBody>
            <a:bodyPr wrap="square" rtlCol="0">
              <a:spAutoFit/>
            </a:bodyPr>
            <a:lstStyle/>
            <a:p>
              <a:pPr algn="ctr"/>
              <a:r>
                <a:rPr lang="ja-JP" altLang="en-US" sz="1050" dirty="0">
                  <a:solidFill>
                    <a:schemeClr val="tx1">
                      <a:lumMod val="65000"/>
                      <a:lumOff val="35000"/>
                    </a:schemeClr>
                  </a:solidFill>
                </a:rPr>
                <a:t>サービスプロバイダー</a:t>
              </a:r>
              <a:endParaRPr lang="en-US" altLang="ja-JP" sz="1050" dirty="0">
                <a:solidFill>
                  <a:schemeClr val="tx1">
                    <a:lumMod val="65000"/>
                    <a:lumOff val="35000"/>
                  </a:schemeClr>
                </a:solidFill>
              </a:endParaRPr>
            </a:p>
            <a:p>
              <a:pPr algn="ctr"/>
              <a:r>
                <a:rPr lang="ja-JP" altLang="en-US" sz="1050" dirty="0">
                  <a:solidFill>
                    <a:schemeClr val="tx1">
                      <a:lumMod val="65000"/>
                      <a:lumOff val="35000"/>
                    </a:schemeClr>
                  </a:solidFill>
                </a:rPr>
                <a:t>エンジニア</a:t>
              </a:r>
              <a:endParaRPr lang="en-US" altLang="ja-JP" sz="1050" dirty="0">
                <a:solidFill>
                  <a:schemeClr val="tx1">
                    <a:lumMod val="65000"/>
                    <a:lumOff val="35000"/>
                  </a:schemeClr>
                </a:solidFill>
              </a:endParaRPr>
            </a:p>
          </p:txBody>
        </p:sp>
        <p:pic>
          <p:nvPicPr>
            <p:cNvPr id="1081" name="図 1080" descr="グラフィカル ユーザー インターフェイス&#10;&#10;自動的に生成された説明">
              <a:extLst>
                <a:ext uri="{FF2B5EF4-FFF2-40B4-BE49-F238E27FC236}">
                  <a16:creationId xmlns:a16="http://schemas.microsoft.com/office/drawing/2014/main" id="{0F6D5E37-A8BB-64FC-B5A3-D376F8110FC9}"/>
                </a:ext>
              </a:extLst>
            </p:cNvPr>
            <p:cNvPicPr>
              <a:picLocks noChangeAspect="1"/>
            </p:cNvPicPr>
            <p:nvPr/>
          </p:nvPicPr>
          <p:blipFill>
            <a:blip r:embed="rId8"/>
            <a:stretch>
              <a:fillRect/>
            </a:stretch>
          </p:blipFill>
          <p:spPr>
            <a:xfrm>
              <a:off x="10289947" y="3570191"/>
              <a:ext cx="1051470" cy="805871"/>
            </a:xfrm>
            <a:prstGeom prst="rect">
              <a:avLst/>
            </a:prstGeom>
          </p:spPr>
        </p:pic>
      </p:grpSp>
      <p:grpSp>
        <p:nvGrpSpPr>
          <p:cNvPr id="41" name="グループ化 40">
            <a:extLst>
              <a:ext uri="{FF2B5EF4-FFF2-40B4-BE49-F238E27FC236}">
                <a16:creationId xmlns:a16="http://schemas.microsoft.com/office/drawing/2014/main" id="{D9902C56-0C93-DBB2-F69B-C9DB470386E2}"/>
              </a:ext>
            </a:extLst>
          </p:cNvPr>
          <p:cNvGrpSpPr/>
          <p:nvPr/>
        </p:nvGrpSpPr>
        <p:grpSpPr>
          <a:xfrm>
            <a:off x="8999164" y="5422425"/>
            <a:ext cx="1132159" cy="940042"/>
            <a:chOff x="7907776" y="2097089"/>
            <a:chExt cx="1154792" cy="978925"/>
          </a:xfrm>
        </p:grpSpPr>
        <p:grpSp>
          <p:nvGrpSpPr>
            <p:cNvPr id="37" name="グループ化 36">
              <a:extLst>
                <a:ext uri="{FF2B5EF4-FFF2-40B4-BE49-F238E27FC236}">
                  <a16:creationId xmlns:a16="http://schemas.microsoft.com/office/drawing/2014/main" id="{9633AA4B-F3AD-5E0F-FD1F-7466FE6EDE3D}"/>
                </a:ext>
              </a:extLst>
            </p:cNvPr>
            <p:cNvGrpSpPr/>
            <p:nvPr/>
          </p:nvGrpSpPr>
          <p:grpSpPr>
            <a:xfrm>
              <a:off x="8130123" y="2097089"/>
              <a:ext cx="916298" cy="792162"/>
              <a:chOff x="4235247" y="1683242"/>
              <a:chExt cx="954928" cy="806175"/>
            </a:xfrm>
          </p:grpSpPr>
          <p:pic>
            <p:nvPicPr>
              <p:cNvPr id="38" name="図 37" descr="グラフィカル ユーザー インターフェイス, アプリケーション&#10;&#10;自動的に生成された説明">
                <a:extLst>
                  <a:ext uri="{FF2B5EF4-FFF2-40B4-BE49-F238E27FC236}">
                    <a16:creationId xmlns:a16="http://schemas.microsoft.com/office/drawing/2014/main" id="{03CB322E-73E8-CB37-C79B-FF819397A38F}"/>
                  </a:ext>
                </a:extLst>
              </p:cNvPr>
              <p:cNvPicPr>
                <a:picLocks noChangeAspect="1"/>
              </p:cNvPicPr>
              <p:nvPr/>
            </p:nvPicPr>
            <p:blipFill rotWithShape="1">
              <a:blip r:embed="rId9"/>
              <a:srcRect r="64266" b="59697"/>
              <a:stretch/>
            </p:blipFill>
            <p:spPr>
              <a:xfrm>
                <a:off x="4670340" y="1683242"/>
                <a:ext cx="519835" cy="600564"/>
              </a:xfrm>
              <a:prstGeom prst="rect">
                <a:avLst/>
              </a:prstGeom>
            </p:spPr>
          </p:pic>
          <p:pic>
            <p:nvPicPr>
              <p:cNvPr id="39" name="図 38" descr="時計 が含まれている画像&#10;&#10;自動的に生成された説明">
                <a:extLst>
                  <a:ext uri="{FF2B5EF4-FFF2-40B4-BE49-F238E27FC236}">
                    <a16:creationId xmlns:a16="http://schemas.microsoft.com/office/drawing/2014/main" id="{FEBFF3F7-E668-4554-685E-C739860935F7}"/>
                  </a:ext>
                </a:extLst>
              </p:cNvPr>
              <p:cNvPicPr>
                <a:picLocks noChangeAspect="1"/>
              </p:cNvPicPr>
              <p:nvPr/>
            </p:nvPicPr>
            <p:blipFill rotWithShape="1">
              <a:blip r:embed="rId10"/>
              <a:srcRect r="59736" b="63537"/>
              <a:stretch/>
            </p:blipFill>
            <p:spPr>
              <a:xfrm>
                <a:off x="4235247" y="1859532"/>
                <a:ext cx="768465" cy="629885"/>
              </a:xfrm>
              <a:prstGeom prst="rect">
                <a:avLst/>
              </a:prstGeom>
            </p:spPr>
          </p:pic>
        </p:grpSp>
        <p:sp>
          <p:nvSpPr>
            <p:cNvPr id="40" name="テキスト ボックス 39">
              <a:extLst>
                <a:ext uri="{FF2B5EF4-FFF2-40B4-BE49-F238E27FC236}">
                  <a16:creationId xmlns:a16="http://schemas.microsoft.com/office/drawing/2014/main" id="{4D0658C1-578A-A50F-781B-10E43A489727}"/>
                </a:ext>
              </a:extLst>
            </p:cNvPr>
            <p:cNvSpPr txBox="1"/>
            <p:nvPr/>
          </p:nvSpPr>
          <p:spPr>
            <a:xfrm>
              <a:off x="7907776" y="2811595"/>
              <a:ext cx="1154792" cy="264419"/>
            </a:xfrm>
            <a:prstGeom prst="rect">
              <a:avLst/>
            </a:prstGeom>
            <a:noFill/>
          </p:spPr>
          <p:txBody>
            <a:bodyPr wrap="square" rtlCol="0">
              <a:spAutoFit/>
            </a:bodyPr>
            <a:lstStyle/>
            <a:p>
              <a:pPr algn="ctr"/>
              <a:r>
                <a:rPr lang="en-US" altLang="ja-JP" sz="1050" dirty="0">
                  <a:solidFill>
                    <a:schemeClr val="tx1">
                      <a:lumMod val="65000"/>
                      <a:lumOff val="35000"/>
                    </a:schemeClr>
                  </a:solidFill>
                </a:rPr>
                <a:t>knowledge</a:t>
              </a:r>
            </a:p>
          </p:txBody>
        </p:sp>
      </p:grpSp>
      <p:sp>
        <p:nvSpPr>
          <p:cNvPr id="42" name="吹き出し: 角を丸めた四角形 41">
            <a:extLst>
              <a:ext uri="{FF2B5EF4-FFF2-40B4-BE49-F238E27FC236}">
                <a16:creationId xmlns:a16="http://schemas.microsoft.com/office/drawing/2014/main" id="{C65FE81A-BC26-D435-841E-4B7A77647DAF}"/>
              </a:ext>
            </a:extLst>
          </p:cNvPr>
          <p:cNvSpPr/>
          <p:nvPr/>
        </p:nvSpPr>
        <p:spPr>
          <a:xfrm>
            <a:off x="10061641" y="4885348"/>
            <a:ext cx="1006915" cy="511132"/>
          </a:xfrm>
          <a:prstGeom prst="wedgeRoundRectCallout">
            <a:avLst>
              <a:gd name="adj1" fmla="val -58994"/>
              <a:gd name="adj2" fmla="val 44417"/>
              <a:gd name="adj3" fmla="val 16667"/>
            </a:avLst>
          </a:prstGeom>
          <a:solidFill>
            <a:schemeClr val="bg1">
              <a:lumMod val="95000"/>
            </a:schemeClr>
          </a:solidFill>
          <a:ln w="9525"/>
        </p:spPr>
        <p:style>
          <a:lnRef idx="2">
            <a:schemeClr val="dk1"/>
          </a:lnRef>
          <a:fillRef idx="1">
            <a:schemeClr val="lt1"/>
          </a:fillRef>
          <a:effectRef idx="0">
            <a:schemeClr val="dk1"/>
          </a:effectRef>
          <a:fontRef idx="minor">
            <a:schemeClr val="dk1"/>
          </a:fontRef>
        </p:style>
        <p:txBody>
          <a:bodyPr rtlCol="0" anchor="ctr"/>
          <a:lstStyle/>
          <a:p>
            <a:r>
              <a:rPr kumimoji="1" lang="ja-JP" altLang="en-US" sz="1000" dirty="0">
                <a:solidFill>
                  <a:schemeClr val="dk1"/>
                </a:solidFill>
              </a:rPr>
              <a:t>マニュアル</a:t>
            </a:r>
            <a:endParaRPr kumimoji="1" lang="en-US" altLang="ja-JP" sz="1000" dirty="0">
              <a:solidFill>
                <a:schemeClr val="dk1"/>
              </a:solidFill>
            </a:endParaRPr>
          </a:p>
          <a:p>
            <a:r>
              <a:rPr lang="ja-JP" altLang="en-US" sz="1000" dirty="0"/>
              <a:t>ドキュメント</a:t>
            </a:r>
            <a:endParaRPr lang="en-US" altLang="ja-JP" sz="1000" dirty="0"/>
          </a:p>
          <a:p>
            <a:r>
              <a:rPr kumimoji="1" lang="ja-JP" altLang="en-US" sz="1000" dirty="0">
                <a:solidFill>
                  <a:schemeClr val="dk1"/>
                </a:solidFill>
              </a:rPr>
              <a:t>過去事例</a:t>
            </a:r>
          </a:p>
        </p:txBody>
      </p:sp>
      <p:grpSp>
        <p:nvGrpSpPr>
          <p:cNvPr id="53" name="グループ化 52">
            <a:extLst>
              <a:ext uri="{FF2B5EF4-FFF2-40B4-BE49-F238E27FC236}">
                <a16:creationId xmlns:a16="http://schemas.microsoft.com/office/drawing/2014/main" id="{F364667A-3DF7-522E-E4D9-45D913412422}"/>
              </a:ext>
            </a:extLst>
          </p:cNvPr>
          <p:cNvGrpSpPr/>
          <p:nvPr/>
        </p:nvGrpSpPr>
        <p:grpSpPr>
          <a:xfrm>
            <a:off x="8955901" y="4290996"/>
            <a:ext cx="1227423" cy="789588"/>
            <a:chOff x="8472162" y="3286838"/>
            <a:chExt cx="1251960" cy="822247"/>
          </a:xfrm>
        </p:grpSpPr>
        <p:grpSp>
          <p:nvGrpSpPr>
            <p:cNvPr id="49" name="グループ化 48">
              <a:extLst>
                <a:ext uri="{FF2B5EF4-FFF2-40B4-BE49-F238E27FC236}">
                  <a16:creationId xmlns:a16="http://schemas.microsoft.com/office/drawing/2014/main" id="{9233F042-D7BB-396D-155C-92722D8A0EDB}"/>
                </a:ext>
              </a:extLst>
            </p:cNvPr>
            <p:cNvGrpSpPr/>
            <p:nvPr/>
          </p:nvGrpSpPr>
          <p:grpSpPr>
            <a:xfrm>
              <a:off x="8587093" y="3286838"/>
              <a:ext cx="879738" cy="618936"/>
              <a:chOff x="8954072" y="3606390"/>
              <a:chExt cx="879738" cy="618936"/>
            </a:xfrm>
          </p:grpSpPr>
          <p:pic>
            <p:nvPicPr>
              <p:cNvPr id="48" name="図 47" descr="時計 が含まれている画像&#10;&#10;自動的に生成された説明">
                <a:extLst>
                  <a:ext uri="{FF2B5EF4-FFF2-40B4-BE49-F238E27FC236}">
                    <a16:creationId xmlns:a16="http://schemas.microsoft.com/office/drawing/2014/main" id="{767EDB46-67D8-3444-4996-878E383F955F}"/>
                  </a:ext>
                </a:extLst>
              </p:cNvPr>
              <p:cNvPicPr>
                <a:picLocks noChangeAspect="1"/>
              </p:cNvPicPr>
              <p:nvPr/>
            </p:nvPicPr>
            <p:blipFill rotWithShape="1">
              <a:blip r:embed="rId10"/>
              <a:srcRect r="59736" b="63537"/>
              <a:stretch/>
            </p:blipFill>
            <p:spPr>
              <a:xfrm>
                <a:off x="9096432" y="3606390"/>
                <a:ext cx="737378" cy="618936"/>
              </a:xfrm>
              <a:prstGeom prst="rect">
                <a:avLst/>
              </a:prstGeom>
            </p:spPr>
          </p:pic>
          <p:pic>
            <p:nvPicPr>
              <p:cNvPr id="47" name="図 46" descr="アイコン&#10;&#10;自動的に生成された説明">
                <a:extLst>
                  <a:ext uri="{FF2B5EF4-FFF2-40B4-BE49-F238E27FC236}">
                    <a16:creationId xmlns:a16="http://schemas.microsoft.com/office/drawing/2014/main" id="{0713749B-2E84-6186-64AF-55620ADADFD6}"/>
                  </a:ext>
                </a:extLst>
              </p:cNvPr>
              <p:cNvPicPr>
                <a:picLocks noChangeAspect="1"/>
              </p:cNvPicPr>
              <p:nvPr/>
            </p:nvPicPr>
            <p:blipFill>
              <a:blip r:embed="rId11"/>
              <a:srcRect l="65748" t="66489"/>
              <a:stretch/>
            </p:blipFill>
            <p:spPr>
              <a:xfrm>
                <a:off x="8954072" y="3688909"/>
                <a:ext cx="321964" cy="336622"/>
              </a:xfrm>
              <a:prstGeom prst="rect">
                <a:avLst/>
              </a:prstGeom>
            </p:spPr>
          </p:pic>
        </p:grpSp>
        <p:sp>
          <p:nvSpPr>
            <p:cNvPr id="52" name="テキスト ボックス 51">
              <a:extLst>
                <a:ext uri="{FF2B5EF4-FFF2-40B4-BE49-F238E27FC236}">
                  <a16:creationId xmlns:a16="http://schemas.microsoft.com/office/drawing/2014/main" id="{ACF3AEC7-15BB-5612-90E0-8260F21026F0}"/>
                </a:ext>
              </a:extLst>
            </p:cNvPr>
            <p:cNvSpPr txBox="1"/>
            <p:nvPr/>
          </p:nvSpPr>
          <p:spPr>
            <a:xfrm>
              <a:off x="8472162" y="3847475"/>
              <a:ext cx="1251960" cy="261610"/>
            </a:xfrm>
            <a:prstGeom prst="rect">
              <a:avLst/>
            </a:prstGeom>
            <a:noFill/>
          </p:spPr>
          <p:txBody>
            <a:bodyPr wrap="square" rtlCol="0">
              <a:spAutoFit/>
            </a:bodyPr>
            <a:lstStyle/>
            <a:p>
              <a:pPr algn="ctr"/>
              <a:r>
                <a:rPr lang="ja-JP" altLang="en-US" sz="1050" dirty="0">
                  <a:solidFill>
                    <a:schemeClr val="tx1">
                      <a:lumMod val="65000"/>
                      <a:lumOff val="35000"/>
                    </a:schemeClr>
                  </a:solidFill>
                </a:rPr>
                <a:t>お客様固有情報</a:t>
              </a:r>
              <a:endParaRPr lang="en-US" altLang="ja-JP" sz="1050" dirty="0">
                <a:solidFill>
                  <a:schemeClr val="tx1">
                    <a:lumMod val="65000"/>
                    <a:lumOff val="35000"/>
                  </a:schemeClr>
                </a:solidFill>
              </a:endParaRPr>
            </a:p>
          </p:txBody>
        </p:sp>
      </p:grpSp>
      <p:sp>
        <p:nvSpPr>
          <p:cNvPr id="62" name="四角形: メモ 61">
            <a:extLst>
              <a:ext uri="{FF2B5EF4-FFF2-40B4-BE49-F238E27FC236}">
                <a16:creationId xmlns:a16="http://schemas.microsoft.com/office/drawing/2014/main" id="{FDC75983-C057-C081-8331-64518E9176A9}"/>
              </a:ext>
            </a:extLst>
          </p:cNvPr>
          <p:cNvSpPr/>
          <p:nvPr/>
        </p:nvSpPr>
        <p:spPr>
          <a:xfrm>
            <a:off x="8988008" y="1444320"/>
            <a:ext cx="1048429" cy="510981"/>
          </a:xfrm>
          <a:prstGeom prst="foldedCorner">
            <a:avLst/>
          </a:prstGeom>
          <a:solidFill>
            <a:schemeClr val="bg1">
              <a:lumMod val="95000"/>
            </a:schemeClr>
          </a:solidFill>
          <a:ln w="9525"/>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000" dirty="0">
                <a:solidFill>
                  <a:schemeClr val="dk1"/>
                </a:solidFill>
              </a:rPr>
              <a:t>テンプレート</a:t>
            </a:r>
            <a:endParaRPr kumimoji="1" lang="en-US" altLang="ja-JP" sz="1000" dirty="0">
              <a:solidFill>
                <a:schemeClr val="dk1"/>
              </a:solidFill>
            </a:endParaRPr>
          </a:p>
        </p:txBody>
      </p:sp>
      <p:cxnSp>
        <p:nvCxnSpPr>
          <p:cNvPr id="63" name="直線矢印コネクタ 62">
            <a:extLst>
              <a:ext uri="{FF2B5EF4-FFF2-40B4-BE49-F238E27FC236}">
                <a16:creationId xmlns:a16="http://schemas.microsoft.com/office/drawing/2014/main" id="{26D0D150-57B4-FC81-44D6-117EACC511F0}"/>
              </a:ext>
            </a:extLst>
          </p:cNvPr>
          <p:cNvCxnSpPr>
            <a:cxnSpLocks/>
          </p:cNvCxnSpPr>
          <p:nvPr/>
        </p:nvCxnSpPr>
        <p:spPr>
          <a:xfrm flipV="1">
            <a:off x="10101534" y="1681702"/>
            <a:ext cx="482958" cy="2177"/>
          </a:xfrm>
          <a:prstGeom prst="straightConnector1">
            <a:avLst/>
          </a:prstGeom>
          <a:ln w="38100">
            <a:solidFill>
              <a:srgbClr val="A85C00"/>
            </a:solidFill>
            <a:tailEnd type="triangle"/>
          </a:ln>
          <a:effectLst/>
        </p:spPr>
        <p:style>
          <a:lnRef idx="2">
            <a:schemeClr val="accent1"/>
          </a:lnRef>
          <a:fillRef idx="0">
            <a:schemeClr val="accent1"/>
          </a:fillRef>
          <a:effectRef idx="1">
            <a:schemeClr val="accent1"/>
          </a:effectRef>
          <a:fontRef idx="minor">
            <a:schemeClr val="tx1"/>
          </a:fontRef>
        </p:style>
      </p:cxnSp>
      <p:sp>
        <p:nvSpPr>
          <p:cNvPr id="1025" name="四角形: メモ 1024">
            <a:extLst>
              <a:ext uri="{FF2B5EF4-FFF2-40B4-BE49-F238E27FC236}">
                <a16:creationId xmlns:a16="http://schemas.microsoft.com/office/drawing/2014/main" id="{39708FDC-0089-0EE1-F682-1FBF81D83FEC}"/>
              </a:ext>
            </a:extLst>
          </p:cNvPr>
          <p:cNvSpPr/>
          <p:nvPr/>
        </p:nvSpPr>
        <p:spPr>
          <a:xfrm>
            <a:off x="10627197" y="1445411"/>
            <a:ext cx="1048429" cy="510004"/>
          </a:xfrm>
          <a:prstGeom prst="foldedCorner">
            <a:avLst/>
          </a:prstGeom>
          <a:ln w="9525"/>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000" dirty="0">
                <a:solidFill>
                  <a:schemeClr val="dk1"/>
                </a:solidFill>
              </a:rPr>
              <a:t>変更要望書</a:t>
            </a:r>
            <a:endParaRPr kumimoji="1" lang="en-US" altLang="ja-JP" sz="1000" dirty="0">
              <a:solidFill>
                <a:schemeClr val="dk1"/>
              </a:solidFill>
            </a:endParaRPr>
          </a:p>
        </p:txBody>
      </p:sp>
      <p:sp>
        <p:nvSpPr>
          <p:cNvPr id="1067" name="四角形: メモ 1066">
            <a:extLst>
              <a:ext uri="{FF2B5EF4-FFF2-40B4-BE49-F238E27FC236}">
                <a16:creationId xmlns:a16="http://schemas.microsoft.com/office/drawing/2014/main" id="{E7769336-002C-0A0E-A56A-82AA53E2B92F}"/>
              </a:ext>
            </a:extLst>
          </p:cNvPr>
          <p:cNvSpPr/>
          <p:nvPr/>
        </p:nvSpPr>
        <p:spPr>
          <a:xfrm>
            <a:off x="8961737" y="2472972"/>
            <a:ext cx="1053168" cy="511608"/>
          </a:xfrm>
          <a:prstGeom prst="foldedCorner">
            <a:avLst/>
          </a:prstGeom>
          <a:solidFill>
            <a:schemeClr val="bg1">
              <a:lumMod val="95000"/>
            </a:schemeClr>
          </a:solidFill>
          <a:ln w="9525"/>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000" dirty="0">
                <a:solidFill>
                  <a:schemeClr val="dk1"/>
                </a:solidFill>
              </a:rPr>
              <a:t>テンプレート</a:t>
            </a:r>
            <a:endParaRPr kumimoji="1" lang="en-US" altLang="ja-JP" sz="1000" dirty="0">
              <a:solidFill>
                <a:schemeClr val="dk1"/>
              </a:solidFill>
            </a:endParaRPr>
          </a:p>
        </p:txBody>
      </p:sp>
      <p:grpSp>
        <p:nvGrpSpPr>
          <p:cNvPr id="1072" name="グループ化 1071">
            <a:extLst>
              <a:ext uri="{FF2B5EF4-FFF2-40B4-BE49-F238E27FC236}">
                <a16:creationId xmlns:a16="http://schemas.microsoft.com/office/drawing/2014/main" id="{035901C1-87D6-7E20-611C-96E43094B73C}"/>
              </a:ext>
            </a:extLst>
          </p:cNvPr>
          <p:cNvGrpSpPr/>
          <p:nvPr/>
        </p:nvGrpSpPr>
        <p:grpSpPr>
          <a:xfrm>
            <a:off x="8782325" y="3051630"/>
            <a:ext cx="1097269" cy="795351"/>
            <a:chOff x="7843910" y="5529489"/>
            <a:chExt cx="1381662" cy="912193"/>
          </a:xfrm>
        </p:grpSpPr>
        <p:pic>
          <p:nvPicPr>
            <p:cNvPr id="1069" name="図 1068" descr="グラフィカル ユーザー インターフェイス&#10;&#10;自動的に生成された説明">
              <a:extLst>
                <a:ext uri="{FF2B5EF4-FFF2-40B4-BE49-F238E27FC236}">
                  <a16:creationId xmlns:a16="http://schemas.microsoft.com/office/drawing/2014/main" id="{7AC4A239-CDC4-445B-6A62-7634D988E9A4}"/>
                </a:ext>
              </a:extLst>
            </p:cNvPr>
            <p:cNvPicPr>
              <a:picLocks noChangeAspect="1"/>
            </p:cNvPicPr>
            <p:nvPr/>
          </p:nvPicPr>
          <p:blipFill>
            <a:blip r:embed="rId12"/>
            <a:srcRect l="54246" t="-4469" b="58468"/>
            <a:stretch/>
          </p:blipFill>
          <p:spPr>
            <a:xfrm>
              <a:off x="7983933" y="5529489"/>
              <a:ext cx="820718" cy="685711"/>
            </a:xfrm>
            <a:prstGeom prst="rect">
              <a:avLst/>
            </a:prstGeom>
          </p:spPr>
        </p:pic>
        <p:sp>
          <p:nvSpPr>
            <p:cNvPr id="1071" name="テキスト ボックス 1070">
              <a:extLst>
                <a:ext uri="{FF2B5EF4-FFF2-40B4-BE49-F238E27FC236}">
                  <a16:creationId xmlns:a16="http://schemas.microsoft.com/office/drawing/2014/main" id="{8CE5F5C8-5B01-57AD-E520-9F1776435FF0}"/>
                </a:ext>
              </a:extLst>
            </p:cNvPr>
            <p:cNvSpPr txBox="1"/>
            <p:nvPr/>
          </p:nvSpPr>
          <p:spPr>
            <a:xfrm>
              <a:off x="7843910" y="6179434"/>
              <a:ext cx="1381662" cy="262248"/>
            </a:xfrm>
            <a:prstGeom prst="rect">
              <a:avLst/>
            </a:prstGeom>
            <a:noFill/>
          </p:spPr>
          <p:txBody>
            <a:bodyPr wrap="square" rtlCol="0">
              <a:spAutoFit/>
            </a:bodyPr>
            <a:lstStyle/>
            <a:p>
              <a:pPr algn="ctr"/>
              <a:r>
                <a:rPr lang="ja-JP" altLang="en-US" sz="900" dirty="0">
                  <a:solidFill>
                    <a:schemeClr val="tx1">
                      <a:lumMod val="65000"/>
                      <a:lumOff val="35000"/>
                    </a:schemeClr>
                  </a:solidFill>
                </a:rPr>
                <a:t>画面キャプチャ</a:t>
              </a:r>
              <a:endParaRPr lang="en-US" altLang="ja-JP" sz="900" dirty="0">
                <a:solidFill>
                  <a:schemeClr val="tx1">
                    <a:lumMod val="65000"/>
                    <a:lumOff val="35000"/>
                  </a:schemeClr>
                </a:solidFill>
              </a:endParaRPr>
            </a:p>
          </p:txBody>
        </p:sp>
      </p:grpSp>
      <p:sp>
        <p:nvSpPr>
          <p:cNvPr id="1073" name="四角形: メモ 1072">
            <a:extLst>
              <a:ext uri="{FF2B5EF4-FFF2-40B4-BE49-F238E27FC236}">
                <a16:creationId xmlns:a16="http://schemas.microsoft.com/office/drawing/2014/main" id="{F5DEE5DC-5185-1D8C-3FFA-0DDE4A049437}"/>
              </a:ext>
            </a:extLst>
          </p:cNvPr>
          <p:cNvSpPr/>
          <p:nvPr/>
        </p:nvSpPr>
        <p:spPr>
          <a:xfrm>
            <a:off x="9576522" y="3155881"/>
            <a:ext cx="668254" cy="398962"/>
          </a:xfrm>
          <a:prstGeom prst="foldedCorner">
            <a:avLst/>
          </a:prstGeom>
          <a:ln w="9525"/>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000" dirty="0">
                <a:solidFill>
                  <a:schemeClr val="dk1"/>
                </a:solidFill>
              </a:rPr>
              <a:t>ログ</a:t>
            </a:r>
            <a:endParaRPr kumimoji="1" lang="en-US" altLang="ja-JP" sz="1000" dirty="0">
              <a:solidFill>
                <a:schemeClr val="dk1"/>
              </a:solidFill>
            </a:endParaRPr>
          </a:p>
        </p:txBody>
      </p:sp>
      <p:cxnSp>
        <p:nvCxnSpPr>
          <p:cNvPr id="1074" name="直線矢印コネクタ 1073">
            <a:extLst>
              <a:ext uri="{FF2B5EF4-FFF2-40B4-BE49-F238E27FC236}">
                <a16:creationId xmlns:a16="http://schemas.microsoft.com/office/drawing/2014/main" id="{FC8ABDF1-1573-12D2-769C-F32CFF6D7258}"/>
              </a:ext>
            </a:extLst>
          </p:cNvPr>
          <p:cNvCxnSpPr>
            <a:cxnSpLocks/>
          </p:cNvCxnSpPr>
          <p:nvPr/>
        </p:nvCxnSpPr>
        <p:spPr>
          <a:xfrm>
            <a:off x="10111580" y="3021943"/>
            <a:ext cx="482832" cy="0"/>
          </a:xfrm>
          <a:prstGeom prst="straightConnector1">
            <a:avLst/>
          </a:prstGeom>
          <a:ln w="38100">
            <a:solidFill>
              <a:srgbClr val="A85C00"/>
            </a:solidFill>
            <a:tailEnd type="triangle"/>
          </a:ln>
          <a:effectLst/>
        </p:spPr>
        <p:style>
          <a:lnRef idx="2">
            <a:schemeClr val="accent1"/>
          </a:lnRef>
          <a:fillRef idx="0">
            <a:schemeClr val="accent1"/>
          </a:fillRef>
          <a:effectRef idx="1">
            <a:schemeClr val="accent1"/>
          </a:effectRef>
          <a:fontRef idx="minor">
            <a:schemeClr val="tx1"/>
          </a:fontRef>
        </p:style>
      </p:cxnSp>
      <p:sp>
        <p:nvSpPr>
          <p:cNvPr id="1087" name="四角形: メモ 1086">
            <a:extLst>
              <a:ext uri="{FF2B5EF4-FFF2-40B4-BE49-F238E27FC236}">
                <a16:creationId xmlns:a16="http://schemas.microsoft.com/office/drawing/2014/main" id="{DD1ACFB2-6A8D-570B-4D85-A10F3DF5E9A2}"/>
              </a:ext>
            </a:extLst>
          </p:cNvPr>
          <p:cNvSpPr/>
          <p:nvPr/>
        </p:nvSpPr>
        <p:spPr>
          <a:xfrm>
            <a:off x="10688198" y="2752101"/>
            <a:ext cx="1058145" cy="511608"/>
          </a:xfrm>
          <a:prstGeom prst="foldedCorner">
            <a:avLst/>
          </a:prstGeom>
          <a:ln w="9525"/>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000" dirty="0">
                <a:solidFill>
                  <a:schemeClr val="dk1"/>
                </a:solidFill>
              </a:rPr>
              <a:t>バグ報告書</a:t>
            </a:r>
            <a:endParaRPr kumimoji="1" lang="en-US" altLang="ja-JP" sz="1000" dirty="0">
              <a:solidFill>
                <a:schemeClr val="dk1"/>
              </a:solidFill>
            </a:endParaRPr>
          </a:p>
        </p:txBody>
      </p:sp>
      <p:cxnSp>
        <p:nvCxnSpPr>
          <p:cNvPr id="1053" name="直線矢印コネクタ 1052">
            <a:extLst>
              <a:ext uri="{FF2B5EF4-FFF2-40B4-BE49-F238E27FC236}">
                <a16:creationId xmlns:a16="http://schemas.microsoft.com/office/drawing/2014/main" id="{F4B2883E-C79A-C487-C401-56D2ECC2C960}"/>
              </a:ext>
            </a:extLst>
          </p:cNvPr>
          <p:cNvCxnSpPr>
            <a:cxnSpLocks/>
          </p:cNvCxnSpPr>
          <p:nvPr/>
        </p:nvCxnSpPr>
        <p:spPr>
          <a:xfrm>
            <a:off x="2165684" y="3532472"/>
            <a:ext cx="5301" cy="628909"/>
          </a:xfrm>
          <a:prstGeom prst="straightConnector1">
            <a:avLst/>
          </a:prstGeom>
          <a:ln w="38100">
            <a:tailEnd type="triangle"/>
          </a:ln>
          <a:effectLst/>
        </p:spPr>
        <p:style>
          <a:lnRef idx="2">
            <a:schemeClr val="accent1"/>
          </a:lnRef>
          <a:fillRef idx="0">
            <a:schemeClr val="accent1"/>
          </a:fillRef>
          <a:effectRef idx="1">
            <a:schemeClr val="accent1"/>
          </a:effectRef>
          <a:fontRef idx="minor">
            <a:schemeClr val="tx1"/>
          </a:fontRef>
        </p:style>
      </p:cxnSp>
      <p:grpSp>
        <p:nvGrpSpPr>
          <p:cNvPr id="23" name="グループ化 22">
            <a:extLst>
              <a:ext uri="{FF2B5EF4-FFF2-40B4-BE49-F238E27FC236}">
                <a16:creationId xmlns:a16="http://schemas.microsoft.com/office/drawing/2014/main" id="{BD8B2FB8-45AC-01B3-B706-D91AE762AD69}"/>
              </a:ext>
            </a:extLst>
          </p:cNvPr>
          <p:cNvGrpSpPr/>
          <p:nvPr/>
        </p:nvGrpSpPr>
        <p:grpSpPr>
          <a:xfrm>
            <a:off x="6419632" y="2535927"/>
            <a:ext cx="1227423" cy="1202804"/>
            <a:chOff x="3761091" y="2617851"/>
            <a:chExt cx="1227423" cy="1202804"/>
          </a:xfrm>
        </p:grpSpPr>
        <p:pic>
          <p:nvPicPr>
            <p:cNvPr id="25" name="図 24" descr="アイコン&#10;&#10;自動的に生成された説明">
              <a:extLst>
                <a:ext uri="{FF2B5EF4-FFF2-40B4-BE49-F238E27FC236}">
                  <a16:creationId xmlns:a16="http://schemas.microsoft.com/office/drawing/2014/main" id="{D74D0A6F-E1CB-D065-3C51-ACCC3AEC9965}"/>
                </a:ext>
              </a:extLst>
            </p:cNvPr>
            <p:cNvPicPr>
              <a:picLocks noChangeAspect="1"/>
            </p:cNvPicPr>
            <p:nvPr/>
          </p:nvPicPr>
          <p:blipFill>
            <a:blip r:embed="rId13"/>
            <a:srcRect l="24619" t="54203" r="20425"/>
            <a:stretch/>
          </p:blipFill>
          <p:spPr>
            <a:xfrm>
              <a:off x="3845753" y="2617851"/>
              <a:ext cx="1061172" cy="863318"/>
            </a:xfrm>
            <a:prstGeom prst="rect">
              <a:avLst/>
            </a:prstGeom>
          </p:spPr>
        </p:pic>
        <p:sp>
          <p:nvSpPr>
            <p:cNvPr id="26" name="テキスト ボックス 25">
              <a:extLst>
                <a:ext uri="{FF2B5EF4-FFF2-40B4-BE49-F238E27FC236}">
                  <a16:creationId xmlns:a16="http://schemas.microsoft.com/office/drawing/2014/main" id="{02615F0E-A255-B3C5-C193-043F2D0A6D31}"/>
                </a:ext>
              </a:extLst>
            </p:cNvPr>
            <p:cNvSpPr txBox="1"/>
            <p:nvPr/>
          </p:nvSpPr>
          <p:spPr>
            <a:xfrm>
              <a:off x="3761091" y="3566739"/>
              <a:ext cx="1227423" cy="253916"/>
            </a:xfrm>
            <a:prstGeom prst="rect">
              <a:avLst/>
            </a:prstGeom>
            <a:noFill/>
          </p:spPr>
          <p:txBody>
            <a:bodyPr wrap="square" rtlCol="0">
              <a:spAutoFit/>
            </a:bodyPr>
            <a:lstStyle/>
            <a:p>
              <a:pPr algn="ctr"/>
              <a:r>
                <a:rPr lang="en-US" altLang="ja-JP" sz="1050" dirty="0">
                  <a:solidFill>
                    <a:schemeClr val="tx1">
                      <a:lumMod val="65000"/>
                      <a:lumOff val="35000"/>
                    </a:schemeClr>
                  </a:solidFill>
                </a:rPr>
                <a:t>AI</a:t>
              </a:r>
              <a:r>
                <a:rPr lang="ja-JP" altLang="en-US" sz="1050" dirty="0">
                  <a:solidFill>
                    <a:schemeClr val="tx1">
                      <a:lumMod val="65000"/>
                      <a:lumOff val="35000"/>
                    </a:schemeClr>
                  </a:solidFill>
                </a:rPr>
                <a:t>エージェント</a:t>
              </a:r>
              <a:endParaRPr lang="en-US" altLang="ja-JP" sz="1050" dirty="0">
                <a:solidFill>
                  <a:schemeClr val="tx1">
                    <a:lumMod val="65000"/>
                    <a:lumOff val="35000"/>
                  </a:schemeClr>
                </a:solidFill>
              </a:endParaRPr>
            </a:p>
          </p:txBody>
        </p:sp>
      </p:grpSp>
      <p:grpSp>
        <p:nvGrpSpPr>
          <p:cNvPr id="1034" name="グループ化 1033">
            <a:extLst>
              <a:ext uri="{FF2B5EF4-FFF2-40B4-BE49-F238E27FC236}">
                <a16:creationId xmlns:a16="http://schemas.microsoft.com/office/drawing/2014/main" id="{EB9D5696-7E30-1307-A890-F78D2E29D30E}"/>
              </a:ext>
            </a:extLst>
          </p:cNvPr>
          <p:cNvGrpSpPr/>
          <p:nvPr/>
        </p:nvGrpSpPr>
        <p:grpSpPr>
          <a:xfrm>
            <a:off x="6443934" y="4226151"/>
            <a:ext cx="1552329" cy="1068791"/>
            <a:chOff x="5803547" y="4122540"/>
            <a:chExt cx="1552329" cy="1068791"/>
          </a:xfrm>
        </p:grpSpPr>
        <p:sp>
          <p:nvSpPr>
            <p:cNvPr id="1098" name="正方形/長方形 1097">
              <a:extLst>
                <a:ext uri="{FF2B5EF4-FFF2-40B4-BE49-F238E27FC236}">
                  <a16:creationId xmlns:a16="http://schemas.microsoft.com/office/drawing/2014/main" id="{FBA332D8-2564-ABE8-9874-EAD1BC5BCFAD}"/>
                </a:ext>
              </a:extLst>
            </p:cNvPr>
            <p:cNvSpPr/>
            <p:nvPr/>
          </p:nvSpPr>
          <p:spPr>
            <a:xfrm>
              <a:off x="5803547" y="4328397"/>
              <a:ext cx="1552329" cy="862934"/>
            </a:xfrm>
            <a:prstGeom prst="rect">
              <a:avLst/>
            </a:prstGeom>
            <a:ln w="9525"/>
          </p:spPr>
          <p:style>
            <a:lnRef idx="2">
              <a:schemeClr val="dk1"/>
            </a:lnRef>
            <a:fillRef idx="1">
              <a:schemeClr val="lt1"/>
            </a:fillRef>
            <a:effectRef idx="0">
              <a:schemeClr val="dk1"/>
            </a:effectRef>
            <a:fontRef idx="minor">
              <a:schemeClr val="dk1"/>
            </a:fontRef>
          </p:style>
          <p:txBody>
            <a:bodyPr rtlCol="0" anchor="b"/>
            <a:lstStyle/>
            <a:p>
              <a:pPr algn="ctr"/>
              <a:r>
                <a:rPr kumimoji="1" lang="ja-JP" altLang="en-US" sz="1050" dirty="0">
                  <a:solidFill>
                    <a:schemeClr val="dk1"/>
                  </a:solidFill>
                </a:rPr>
                <a:t>システムチェック</a:t>
              </a:r>
            </a:p>
          </p:txBody>
        </p:sp>
        <p:pic>
          <p:nvPicPr>
            <p:cNvPr id="1096" name="図 1095" descr="テキスト&#10;&#10;自動的に生成された説明">
              <a:extLst>
                <a:ext uri="{FF2B5EF4-FFF2-40B4-BE49-F238E27FC236}">
                  <a16:creationId xmlns:a16="http://schemas.microsoft.com/office/drawing/2014/main" id="{FA993E5A-B482-018D-BB65-713AE7F0C0E0}"/>
                </a:ext>
              </a:extLst>
            </p:cNvPr>
            <p:cNvPicPr>
              <a:picLocks noChangeAspect="1"/>
            </p:cNvPicPr>
            <p:nvPr/>
          </p:nvPicPr>
          <p:blipFill>
            <a:blip r:embed="rId14"/>
            <a:stretch>
              <a:fillRect/>
            </a:stretch>
          </p:blipFill>
          <p:spPr>
            <a:xfrm>
              <a:off x="6579712" y="4444031"/>
              <a:ext cx="455469" cy="453120"/>
            </a:xfrm>
            <a:prstGeom prst="rect">
              <a:avLst/>
            </a:prstGeom>
          </p:spPr>
        </p:pic>
        <p:sp>
          <p:nvSpPr>
            <p:cNvPr id="55" name="正方形/長方形 54">
              <a:extLst>
                <a:ext uri="{FF2B5EF4-FFF2-40B4-BE49-F238E27FC236}">
                  <a16:creationId xmlns:a16="http://schemas.microsoft.com/office/drawing/2014/main" id="{94B6F295-788C-0709-1A6F-2719FB994F1D}"/>
                </a:ext>
              </a:extLst>
            </p:cNvPr>
            <p:cNvSpPr/>
            <p:nvPr/>
          </p:nvSpPr>
          <p:spPr>
            <a:xfrm>
              <a:off x="6173389" y="4122540"/>
              <a:ext cx="736485" cy="261611"/>
            </a:xfrm>
            <a:prstGeom prst="rect">
              <a:avLst/>
            </a:prstGeom>
            <a:solidFill>
              <a:schemeClr val="accent3">
                <a:lumMod val="20000"/>
                <a:lumOff val="80000"/>
              </a:schemeClr>
            </a:solidFill>
            <a:ln w="9525"/>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1050" dirty="0">
                  <a:solidFill>
                    <a:schemeClr val="dk1"/>
                  </a:solidFill>
                </a:rPr>
                <a:t>API</a:t>
              </a:r>
              <a:endParaRPr kumimoji="1" lang="ja-JP" altLang="en-US" sz="1050" dirty="0">
                <a:solidFill>
                  <a:schemeClr val="dk1"/>
                </a:solidFill>
              </a:endParaRPr>
            </a:p>
          </p:txBody>
        </p:sp>
        <p:pic>
          <p:nvPicPr>
            <p:cNvPr id="57" name="図 56" descr="アイコン&#10;&#10;自動的に生成された説明">
              <a:extLst>
                <a:ext uri="{FF2B5EF4-FFF2-40B4-BE49-F238E27FC236}">
                  <a16:creationId xmlns:a16="http://schemas.microsoft.com/office/drawing/2014/main" id="{B9E86F68-AC01-FA54-0B3E-00061EA672D8}"/>
                </a:ext>
              </a:extLst>
            </p:cNvPr>
            <p:cNvPicPr>
              <a:picLocks noChangeAspect="1"/>
            </p:cNvPicPr>
            <p:nvPr/>
          </p:nvPicPr>
          <p:blipFill>
            <a:blip r:embed="rId15"/>
            <a:srcRect t="61071" r="66142"/>
            <a:stretch/>
          </p:blipFill>
          <p:spPr>
            <a:xfrm>
              <a:off x="6046847" y="4431221"/>
              <a:ext cx="457963" cy="432879"/>
            </a:xfrm>
            <a:prstGeom prst="rect">
              <a:avLst/>
            </a:prstGeom>
          </p:spPr>
        </p:pic>
      </p:grpSp>
      <p:cxnSp>
        <p:nvCxnSpPr>
          <p:cNvPr id="1024" name="直線矢印コネクタ 1023">
            <a:extLst>
              <a:ext uri="{FF2B5EF4-FFF2-40B4-BE49-F238E27FC236}">
                <a16:creationId xmlns:a16="http://schemas.microsoft.com/office/drawing/2014/main" id="{D580D9E6-19D7-3A94-C4DA-5CE92489B993}"/>
              </a:ext>
            </a:extLst>
          </p:cNvPr>
          <p:cNvCxnSpPr>
            <a:cxnSpLocks/>
          </p:cNvCxnSpPr>
          <p:nvPr/>
        </p:nvCxnSpPr>
        <p:spPr>
          <a:xfrm>
            <a:off x="2176335" y="4790019"/>
            <a:ext cx="0" cy="772462"/>
          </a:xfrm>
          <a:prstGeom prst="straightConnector1">
            <a:avLst/>
          </a:prstGeom>
          <a:ln w="38100">
            <a:tailEnd type="triangle"/>
          </a:ln>
          <a:effectLst/>
        </p:spPr>
        <p:style>
          <a:lnRef idx="2">
            <a:schemeClr val="accent1"/>
          </a:lnRef>
          <a:fillRef idx="0">
            <a:schemeClr val="accent1"/>
          </a:fillRef>
          <a:effectRef idx="1">
            <a:schemeClr val="accent1"/>
          </a:effectRef>
          <a:fontRef idx="minor">
            <a:schemeClr val="tx1"/>
          </a:fontRef>
        </p:style>
      </p:cxnSp>
      <p:cxnSp>
        <p:nvCxnSpPr>
          <p:cNvPr id="1044" name="直線矢印コネクタ 1043">
            <a:extLst>
              <a:ext uri="{FF2B5EF4-FFF2-40B4-BE49-F238E27FC236}">
                <a16:creationId xmlns:a16="http://schemas.microsoft.com/office/drawing/2014/main" id="{9654DD5A-94A9-3EE3-AD44-10126217A527}"/>
              </a:ext>
            </a:extLst>
          </p:cNvPr>
          <p:cNvCxnSpPr>
            <a:cxnSpLocks/>
          </p:cNvCxnSpPr>
          <p:nvPr/>
        </p:nvCxnSpPr>
        <p:spPr>
          <a:xfrm>
            <a:off x="2499762" y="5967781"/>
            <a:ext cx="6667994" cy="0"/>
          </a:xfrm>
          <a:prstGeom prst="straightConnector1">
            <a:avLst/>
          </a:prstGeom>
          <a:ln w="38100">
            <a:prstDash val="sysDash"/>
            <a:tailEnd type="triangle"/>
          </a:ln>
          <a:effectLst/>
        </p:spPr>
        <p:style>
          <a:lnRef idx="2">
            <a:schemeClr val="accent1"/>
          </a:lnRef>
          <a:fillRef idx="0">
            <a:schemeClr val="accent1"/>
          </a:fillRef>
          <a:effectRef idx="1">
            <a:schemeClr val="accent1"/>
          </a:effectRef>
          <a:fontRef idx="minor">
            <a:schemeClr val="tx1"/>
          </a:fontRef>
        </p:style>
      </p:cxnSp>
      <p:cxnSp>
        <p:nvCxnSpPr>
          <p:cNvPr id="1049" name="直線矢印コネクタ 1048">
            <a:extLst>
              <a:ext uri="{FF2B5EF4-FFF2-40B4-BE49-F238E27FC236}">
                <a16:creationId xmlns:a16="http://schemas.microsoft.com/office/drawing/2014/main" id="{91EF7A89-23F9-6905-DD5E-425D4FF4D6FA}"/>
              </a:ext>
            </a:extLst>
          </p:cNvPr>
          <p:cNvCxnSpPr>
            <a:cxnSpLocks/>
          </p:cNvCxnSpPr>
          <p:nvPr/>
        </p:nvCxnSpPr>
        <p:spPr>
          <a:xfrm>
            <a:off x="7218982" y="3777770"/>
            <a:ext cx="0" cy="470488"/>
          </a:xfrm>
          <a:prstGeom prst="straightConnector1">
            <a:avLst/>
          </a:prstGeom>
          <a:ln w="38100">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1052" name="テキスト ボックス 1051">
            <a:extLst>
              <a:ext uri="{FF2B5EF4-FFF2-40B4-BE49-F238E27FC236}">
                <a16:creationId xmlns:a16="http://schemas.microsoft.com/office/drawing/2014/main" id="{701C59FB-F755-D4E9-DF3A-960D948E20B3}"/>
              </a:ext>
            </a:extLst>
          </p:cNvPr>
          <p:cNvSpPr txBox="1"/>
          <p:nvPr/>
        </p:nvSpPr>
        <p:spPr>
          <a:xfrm>
            <a:off x="7213371" y="3868540"/>
            <a:ext cx="788943" cy="261611"/>
          </a:xfrm>
          <a:prstGeom prst="rect">
            <a:avLst/>
          </a:prstGeom>
          <a:noFill/>
        </p:spPr>
        <p:txBody>
          <a:bodyPr wrap="square">
            <a:spAutoFit/>
          </a:bodyPr>
          <a:lstStyle/>
          <a:p>
            <a:pPr algn="ctr"/>
            <a:r>
              <a:rPr lang="ja-JP" altLang="en-US" sz="1100" dirty="0"/>
              <a:t>切り分け</a:t>
            </a:r>
          </a:p>
        </p:txBody>
      </p:sp>
      <p:cxnSp>
        <p:nvCxnSpPr>
          <p:cNvPr id="1054" name="直線矢印コネクタ 1053">
            <a:extLst>
              <a:ext uri="{FF2B5EF4-FFF2-40B4-BE49-F238E27FC236}">
                <a16:creationId xmlns:a16="http://schemas.microsoft.com/office/drawing/2014/main" id="{7B64D5F9-A1D1-8EE0-6397-CB18C1839DB0}"/>
              </a:ext>
            </a:extLst>
          </p:cNvPr>
          <p:cNvCxnSpPr>
            <a:cxnSpLocks/>
          </p:cNvCxnSpPr>
          <p:nvPr/>
        </p:nvCxnSpPr>
        <p:spPr>
          <a:xfrm flipV="1">
            <a:off x="7710805" y="1655695"/>
            <a:ext cx="886778" cy="805740"/>
          </a:xfrm>
          <a:prstGeom prst="straightConnector1">
            <a:avLst/>
          </a:prstGeom>
          <a:ln w="38100">
            <a:tailEnd type="triangle"/>
          </a:ln>
          <a:effectLst/>
        </p:spPr>
        <p:style>
          <a:lnRef idx="2">
            <a:schemeClr val="accent1"/>
          </a:lnRef>
          <a:fillRef idx="0">
            <a:schemeClr val="accent1"/>
          </a:fillRef>
          <a:effectRef idx="1">
            <a:schemeClr val="accent1"/>
          </a:effectRef>
          <a:fontRef idx="minor">
            <a:schemeClr val="tx1"/>
          </a:fontRef>
        </p:style>
      </p:cxnSp>
      <p:cxnSp>
        <p:nvCxnSpPr>
          <p:cNvPr id="1082" name="直線矢印コネクタ 1081">
            <a:extLst>
              <a:ext uri="{FF2B5EF4-FFF2-40B4-BE49-F238E27FC236}">
                <a16:creationId xmlns:a16="http://schemas.microsoft.com/office/drawing/2014/main" id="{575CE837-50EF-5034-0865-F6A1888D95A3}"/>
              </a:ext>
            </a:extLst>
          </p:cNvPr>
          <p:cNvCxnSpPr>
            <a:cxnSpLocks/>
          </p:cNvCxnSpPr>
          <p:nvPr/>
        </p:nvCxnSpPr>
        <p:spPr>
          <a:xfrm>
            <a:off x="7739385" y="2946494"/>
            <a:ext cx="941625" cy="0"/>
          </a:xfrm>
          <a:prstGeom prst="straightConnector1">
            <a:avLst/>
          </a:prstGeom>
          <a:ln w="38100">
            <a:tailEnd type="triangle"/>
          </a:ln>
          <a:effectLst/>
        </p:spPr>
        <p:style>
          <a:lnRef idx="2">
            <a:schemeClr val="accent1"/>
          </a:lnRef>
          <a:fillRef idx="0">
            <a:schemeClr val="accent1"/>
          </a:fillRef>
          <a:effectRef idx="1">
            <a:schemeClr val="accent1"/>
          </a:effectRef>
          <a:fontRef idx="minor">
            <a:schemeClr val="tx1"/>
          </a:fontRef>
        </p:style>
      </p:cxnSp>
      <p:grpSp>
        <p:nvGrpSpPr>
          <p:cNvPr id="1086" name="グループ化 1085">
            <a:extLst>
              <a:ext uri="{FF2B5EF4-FFF2-40B4-BE49-F238E27FC236}">
                <a16:creationId xmlns:a16="http://schemas.microsoft.com/office/drawing/2014/main" id="{8A174BF0-D498-F5D9-0DEC-DA947DCFB976}"/>
              </a:ext>
            </a:extLst>
          </p:cNvPr>
          <p:cNvGrpSpPr/>
          <p:nvPr/>
        </p:nvGrpSpPr>
        <p:grpSpPr>
          <a:xfrm>
            <a:off x="6388104" y="5766113"/>
            <a:ext cx="1637079" cy="601310"/>
            <a:chOff x="3948539" y="4958404"/>
            <a:chExt cx="1801313" cy="643698"/>
          </a:xfrm>
        </p:grpSpPr>
        <p:sp>
          <p:nvSpPr>
            <p:cNvPr id="1085" name="四角形: 角を丸くする 1084">
              <a:extLst>
                <a:ext uri="{FF2B5EF4-FFF2-40B4-BE49-F238E27FC236}">
                  <a16:creationId xmlns:a16="http://schemas.microsoft.com/office/drawing/2014/main" id="{BF9D4913-CD6B-FFE6-BD9D-768E4E9B6F35}"/>
                </a:ext>
              </a:extLst>
            </p:cNvPr>
            <p:cNvSpPr/>
            <p:nvPr/>
          </p:nvSpPr>
          <p:spPr>
            <a:xfrm>
              <a:off x="3948539" y="4958404"/>
              <a:ext cx="1801313" cy="643698"/>
            </a:xfrm>
            <a:prstGeom prst="roundRect">
              <a:avLst/>
            </a:prstGeom>
            <a:solidFill>
              <a:schemeClr val="accent1">
                <a:lumMod val="20000"/>
                <a:lumOff val="80000"/>
              </a:schemeClr>
            </a:solidFill>
            <a:ln w="9525"/>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000" dirty="0">
                  <a:solidFill>
                    <a:schemeClr val="dk1"/>
                  </a:solidFill>
                </a:rPr>
                <a:t>　　　</a:t>
              </a:r>
              <a:r>
                <a:rPr kumimoji="1" lang="en-US" altLang="ja-JP" sz="1000" dirty="0">
                  <a:solidFill>
                    <a:schemeClr val="dk1"/>
                  </a:solidFill>
                </a:rPr>
                <a:t>Knowledge</a:t>
              </a:r>
            </a:p>
            <a:p>
              <a:pPr algn="ctr"/>
              <a:r>
                <a:rPr lang="ja-JP" altLang="en-US" sz="1000" dirty="0"/>
                <a:t>　　　フォーマット</a:t>
              </a:r>
              <a:endParaRPr kumimoji="1" lang="en-US" altLang="ja-JP" sz="1000" dirty="0">
                <a:solidFill>
                  <a:schemeClr val="dk1"/>
                </a:solidFill>
              </a:endParaRPr>
            </a:p>
            <a:p>
              <a:pPr algn="ctr"/>
              <a:r>
                <a:rPr lang="ja-JP" altLang="en-US" sz="1000" dirty="0"/>
                <a:t>　　</a:t>
              </a:r>
              <a:r>
                <a:rPr kumimoji="1" lang="ja-JP" altLang="en-US" sz="1000" dirty="0">
                  <a:solidFill>
                    <a:schemeClr val="dk1"/>
                  </a:solidFill>
                </a:rPr>
                <a:t>登録</a:t>
              </a:r>
              <a:endParaRPr kumimoji="1" lang="en-US" altLang="ja-JP" sz="1000" dirty="0">
                <a:solidFill>
                  <a:schemeClr val="dk1"/>
                </a:solidFill>
              </a:endParaRPr>
            </a:p>
          </p:txBody>
        </p:sp>
        <p:pic>
          <p:nvPicPr>
            <p:cNvPr id="1084" name="図 1083" descr="アイコン&#10;&#10;自動的に生成された説明">
              <a:extLst>
                <a:ext uri="{FF2B5EF4-FFF2-40B4-BE49-F238E27FC236}">
                  <a16:creationId xmlns:a16="http://schemas.microsoft.com/office/drawing/2014/main" id="{ABA3F5FC-B9DE-C25E-7AF6-DF7A09A406D5}"/>
                </a:ext>
              </a:extLst>
            </p:cNvPr>
            <p:cNvPicPr>
              <a:picLocks noChangeAspect="1"/>
            </p:cNvPicPr>
            <p:nvPr/>
          </p:nvPicPr>
          <p:blipFill>
            <a:blip r:embed="rId13"/>
            <a:srcRect l="24619" t="54203" r="20425"/>
            <a:stretch/>
          </p:blipFill>
          <p:spPr>
            <a:xfrm>
              <a:off x="3948539" y="4988616"/>
              <a:ext cx="681052" cy="554070"/>
            </a:xfrm>
            <a:prstGeom prst="rect">
              <a:avLst/>
            </a:prstGeom>
          </p:spPr>
        </p:pic>
      </p:grpSp>
      <p:sp>
        <p:nvSpPr>
          <p:cNvPr id="1090" name="四角形: メモ 1089">
            <a:extLst>
              <a:ext uri="{FF2B5EF4-FFF2-40B4-BE49-F238E27FC236}">
                <a16:creationId xmlns:a16="http://schemas.microsoft.com/office/drawing/2014/main" id="{80489A5D-522A-A4D8-868C-5A67FE9EC4DB}"/>
              </a:ext>
            </a:extLst>
          </p:cNvPr>
          <p:cNvSpPr/>
          <p:nvPr/>
        </p:nvSpPr>
        <p:spPr>
          <a:xfrm>
            <a:off x="4914241" y="4392162"/>
            <a:ext cx="865211" cy="506407"/>
          </a:xfrm>
          <a:prstGeom prst="foldedCorner">
            <a:avLst/>
          </a:prstGeom>
          <a:ln w="9525"/>
        </p:spPr>
        <p:style>
          <a:lnRef idx="2">
            <a:schemeClr val="dk1"/>
          </a:lnRef>
          <a:fillRef idx="1">
            <a:schemeClr val="lt1"/>
          </a:fillRef>
          <a:effectRef idx="0">
            <a:schemeClr val="dk1"/>
          </a:effectRef>
          <a:fontRef idx="minor">
            <a:schemeClr val="dk1"/>
          </a:fontRef>
        </p:style>
        <p:txBody>
          <a:bodyPr rtlCol="0" anchor="ctr"/>
          <a:lstStyle/>
          <a:p>
            <a:pPr algn="ctr"/>
            <a:r>
              <a:rPr lang="ja-JP" altLang="en-US" sz="1000" dirty="0"/>
              <a:t>トラン</a:t>
            </a:r>
            <a:endParaRPr lang="en-US" altLang="ja-JP" sz="1000" dirty="0"/>
          </a:p>
          <a:p>
            <a:pPr algn="ctr"/>
            <a:r>
              <a:rPr kumimoji="1" lang="ja-JP" altLang="en-US" sz="1000" dirty="0">
                <a:solidFill>
                  <a:schemeClr val="dk1"/>
                </a:solidFill>
              </a:rPr>
              <a:t>スクリプト</a:t>
            </a:r>
          </a:p>
        </p:txBody>
      </p:sp>
      <p:cxnSp>
        <p:nvCxnSpPr>
          <p:cNvPr id="1092" name="直線矢印コネクタ 1091">
            <a:extLst>
              <a:ext uri="{FF2B5EF4-FFF2-40B4-BE49-F238E27FC236}">
                <a16:creationId xmlns:a16="http://schemas.microsoft.com/office/drawing/2014/main" id="{B2475955-908C-3FEC-EF69-F2296795AD7A}"/>
              </a:ext>
            </a:extLst>
          </p:cNvPr>
          <p:cNvCxnSpPr>
            <a:cxnSpLocks/>
          </p:cNvCxnSpPr>
          <p:nvPr/>
        </p:nvCxnSpPr>
        <p:spPr>
          <a:xfrm>
            <a:off x="5351934" y="3464489"/>
            <a:ext cx="0" cy="892467"/>
          </a:xfrm>
          <a:prstGeom prst="straightConnector1">
            <a:avLst/>
          </a:prstGeom>
          <a:ln w="38100">
            <a:tailEnd type="triangle"/>
          </a:ln>
          <a:effectLst/>
        </p:spPr>
        <p:style>
          <a:lnRef idx="2">
            <a:schemeClr val="accent1"/>
          </a:lnRef>
          <a:fillRef idx="0">
            <a:schemeClr val="accent1"/>
          </a:fillRef>
          <a:effectRef idx="1">
            <a:schemeClr val="accent1"/>
          </a:effectRef>
          <a:fontRef idx="minor">
            <a:schemeClr val="tx1"/>
          </a:fontRef>
        </p:style>
      </p:cxnSp>
      <p:cxnSp>
        <p:nvCxnSpPr>
          <p:cNvPr id="1101" name="直線矢印コネクタ 1100">
            <a:extLst>
              <a:ext uri="{FF2B5EF4-FFF2-40B4-BE49-F238E27FC236}">
                <a16:creationId xmlns:a16="http://schemas.microsoft.com/office/drawing/2014/main" id="{4649C7AE-D077-7324-B9E1-886403047C78}"/>
              </a:ext>
            </a:extLst>
          </p:cNvPr>
          <p:cNvCxnSpPr>
            <a:cxnSpLocks/>
          </p:cNvCxnSpPr>
          <p:nvPr/>
        </p:nvCxnSpPr>
        <p:spPr>
          <a:xfrm>
            <a:off x="7792115" y="3519533"/>
            <a:ext cx="1257285" cy="997946"/>
          </a:xfrm>
          <a:prstGeom prst="straightConnector1">
            <a:avLst/>
          </a:prstGeom>
          <a:ln w="38100">
            <a:tailEnd type="triangle"/>
          </a:ln>
          <a:effectLst/>
        </p:spPr>
        <p:style>
          <a:lnRef idx="2">
            <a:schemeClr val="accent1"/>
          </a:lnRef>
          <a:fillRef idx="0">
            <a:schemeClr val="accent1"/>
          </a:fillRef>
          <a:effectRef idx="1">
            <a:schemeClr val="accent1"/>
          </a:effectRef>
          <a:fontRef idx="minor">
            <a:schemeClr val="tx1"/>
          </a:fontRef>
        </p:style>
      </p:cxnSp>
      <p:cxnSp>
        <p:nvCxnSpPr>
          <p:cNvPr id="1106" name="直線矢印コネクタ 1105">
            <a:extLst>
              <a:ext uri="{FF2B5EF4-FFF2-40B4-BE49-F238E27FC236}">
                <a16:creationId xmlns:a16="http://schemas.microsoft.com/office/drawing/2014/main" id="{8F7F2D4D-517A-9DDD-E0F7-864EE912135A}"/>
              </a:ext>
            </a:extLst>
          </p:cNvPr>
          <p:cNvCxnSpPr>
            <a:cxnSpLocks/>
          </p:cNvCxnSpPr>
          <p:nvPr/>
        </p:nvCxnSpPr>
        <p:spPr>
          <a:xfrm>
            <a:off x="7799218" y="3527297"/>
            <a:ext cx="1389752" cy="2098643"/>
          </a:xfrm>
          <a:prstGeom prst="straightConnector1">
            <a:avLst/>
          </a:prstGeom>
          <a:ln w="38100">
            <a:tailEnd type="triangle"/>
          </a:ln>
          <a:effectLst/>
        </p:spPr>
        <p:style>
          <a:lnRef idx="2">
            <a:schemeClr val="accent1"/>
          </a:lnRef>
          <a:fillRef idx="0">
            <a:schemeClr val="accent1"/>
          </a:fillRef>
          <a:effectRef idx="1">
            <a:schemeClr val="accent1"/>
          </a:effectRef>
          <a:fontRef idx="minor">
            <a:schemeClr val="tx1"/>
          </a:fontRef>
        </p:style>
      </p:cxnSp>
      <p:sp>
        <p:nvSpPr>
          <p:cNvPr id="1109" name="テキスト ボックス 1108">
            <a:extLst>
              <a:ext uri="{FF2B5EF4-FFF2-40B4-BE49-F238E27FC236}">
                <a16:creationId xmlns:a16="http://schemas.microsoft.com/office/drawing/2014/main" id="{3A13C7C7-ABBD-CA4A-198C-14325BE35B9D}"/>
              </a:ext>
            </a:extLst>
          </p:cNvPr>
          <p:cNvSpPr txBox="1"/>
          <p:nvPr/>
        </p:nvSpPr>
        <p:spPr>
          <a:xfrm>
            <a:off x="7859063" y="3428320"/>
            <a:ext cx="788943" cy="261610"/>
          </a:xfrm>
          <a:prstGeom prst="rect">
            <a:avLst/>
          </a:prstGeom>
          <a:noFill/>
        </p:spPr>
        <p:txBody>
          <a:bodyPr wrap="square">
            <a:spAutoFit/>
          </a:bodyPr>
          <a:lstStyle/>
          <a:p>
            <a:pPr algn="ctr"/>
            <a:r>
              <a:rPr lang="ja-JP" altLang="en-US" sz="1100" dirty="0"/>
              <a:t>参照</a:t>
            </a:r>
          </a:p>
        </p:txBody>
      </p:sp>
      <p:cxnSp>
        <p:nvCxnSpPr>
          <p:cNvPr id="1113" name="直線矢印コネクタ 1112">
            <a:extLst>
              <a:ext uri="{FF2B5EF4-FFF2-40B4-BE49-F238E27FC236}">
                <a16:creationId xmlns:a16="http://schemas.microsoft.com/office/drawing/2014/main" id="{A7103C86-C6A3-FA9E-6986-D390381EF925}"/>
              </a:ext>
            </a:extLst>
          </p:cNvPr>
          <p:cNvCxnSpPr>
            <a:cxnSpLocks/>
            <a:stCxn id="1098" idx="2"/>
            <a:endCxn id="1085" idx="0"/>
          </p:cNvCxnSpPr>
          <p:nvPr/>
        </p:nvCxnSpPr>
        <p:spPr>
          <a:xfrm flipH="1">
            <a:off x="7206644" y="5294942"/>
            <a:ext cx="13455" cy="471171"/>
          </a:xfrm>
          <a:prstGeom prst="straightConnector1">
            <a:avLst/>
          </a:prstGeom>
          <a:ln w="38100">
            <a:prstDash val="sysDash"/>
            <a:tailEnd type="triangle"/>
          </a:ln>
          <a:effectLst/>
        </p:spPr>
        <p:style>
          <a:lnRef idx="2">
            <a:schemeClr val="accent1"/>
          </a:lnRef>
          <a:fillRef idx="0">
            <a:schemeClr val="accent1"/>
          </a:fillRef>
          <a:effectRef idx="1">
            <a:schemeClr val="accent1"/>
          </a:effectRef>
          <a:fontRef idx="minor">
            <a:schemeClr val="tx1"/>
          </a:fontRef>
        </p:style>
      </p:cxnSp>
      <p:grpSp>
        <p:nvGrpSpPr>
          <p:cNvPr id="1126" name="グループ化 1125">
            <a:extLst>
              <a:ext uri="{FF2B5EF4-FFF2-40B4-BE49-F238E27FC236}">
                <a16:creationId xmlns:a16="http://schemas.microsoft.com/office/drawing/2014/main" id="{28D83D9F-6A3C-6A90-7829-E96DF4C2EB2C}"/>
              </a:ext>
            </a:extLst>
          </p:cNvPr>
          <p:cNvGrpSpPr/>
          <p:nvPr/>
        </p:nvGrpSpPr>
        <p:grpSpPr>
          <a:xfrm>
            <a:off x="10487214" y="5440996"/>
            <a:ext cx="1162684" cy="766546"/>
            <a:chOff x="6408862" y="5168029"/>
            <a:chExt cx="1769176" cy="1036319"/>
          </a:xfrm>
        </p:grpSpPr>
        <p:sp>
          <p:nvSpPr>
            <p:cNvPr id="1127" name="四角形: 角を丸くする 1126">
              <a:extLst>
                <a:ext uri="{FF2B5EF4-FFF2-40B4-BE49-F238E27FC236}">
                  <a16:creationId xmlns:a16="http://schemas.microsoft.com/office/drawing/2014/main" id="{D8299E32-989A-0100-69F1-B8CA22692794}"/>
                </a:ext>
              </a:extLst>
            </p:cNvPr>
            <p:cNvSpPr/>
            <p:nvPr/>
          </p:nvSpPr>
          <p:spPr>
            <a:xfrm>
              <a:off x="6408862" y="5168029"/>
              <a:ext cx="1769176" cy="1036319"/>
            </a:xfrm>
            <a:prstGeom prst="roundRect">
              <a:avLst/>
            </a:prstGeom>
            <a:solidFill>
              <a:srgbClr val="FFFAF3"/>
            </a:solidFill>
            <a:ln>
              <a:solidFill>
                <a:srgbClr val="A85C00"/>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kumimoji="1" lang="en-US" altLang="ja-JP" sz="1400" dirty="0">
                  <a:solidFill>
                    <a:srgbClr val="646464"/>
                  </a:solidFill>
                  <a:latin typeface="+mn-ea"/>
                </a:rPr>
                <a:t>RAG</a:t>
              </a:r>
            </a:p>
            <a:p>
              <a:pPr algn="ctr"/>
              <a:endParaRPr kumimoji="1" lang="en-US" altLang="ja-JP" sz="1400" dirty="0">
                <a:solidFill>
                  <a:srgbClr val="646464"/>
                </a:solidFill>
                <a:latin typeface="+mn-ea"/>
              </a:endParaRPr>
            </a:p>
            <a:p>
              <a:pPr algn="ctr"/>
              <a:endParaRPr kumimoji="1" lang="en-US" altLang="ja-JP" sz="1400" dirty="0">
                <a:solidFill>
                  <a:srgbClr val="646464"/>
                </a:solidFill>
                <a:latin typeface="+mn-ea"/>
              </a:endParaRPr>
            </a:p>
          </p:txBody>
        </p:sp>
        <p:sp>
          <p:nvSpPr>
            <p:cNvPr id="1128" name="四角形: 角を丸くする 1127">
              <a:extLst>
                <a:ext uri="{FF2B5EF4-FFF2-40B4-BE49-F238E27FC236}">
                  <a16:creationId xmlns:a16="http://schemas.microsoft.com/office/drawing/2014/main" id="{FCBA0B6C-4971-4BB4-EF09-1439336FB1D4}"/>
                </a:ext>
              </a:extLst>
            </p:cNvPr>
            <p:cNvSpPr/>
            <p:nvPr/>
          </p:nvSpPr>
          <p:spPr>
            <a:xfrm>
              <a:off x="6739903" y="5554775"/>
              <a:ext cx="1107093" cy="507357"/>
            </a:xfrm>
            <a:prstGeom prst="roundRect">
              <a:avLst/>
            </a:prstGeom>
            <a:solidFill>
              <a:srgbClr val="FFDBAB"/>
            </a:solidFill>
            <a:ln>
              <a:solidFill>
                <a:srgbClr val="A85C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rgbClr val="646464"/>
                  </a:solidFill>
                  <a:latin typeface="+mn-ea"/>
                </a:rPr>
                <a:t>DB</a:t>
              </a:r>
            </a:p>
          </p:txBody>
        </p:sp>
        <p:pic>
          <p:nvPicPr>
            <p:cNvPr id="1129" name="グラフィックス 1128" descr="データベース 単色塗りつぶし">
              <a:extLst>
                <a:ext uri="{FF2B5EF4-FFF2-40B4-BE49-F238E27FC236}">
                  <a16:creationId xmlns:a16="http://schemas.microsoft.com/office/drawing/2014/main" id="{2E6D4FB8-4C30-44F2-4DCE-5C6A98EDB5BA}"/>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6486980" y="5554775"/>
              <a:ext cx="482400" cy="482400"/>
            </a:xfrm>
            <a:prstGeom prst="rect">
              <a:avLst/>
            </a:prstGeom>
          </p:spPr>
        </p:pic>
      </p:grpSp>
      <p:cxnSp>
        <p:nvCxnSpPr>
          <p:cNvPr id="1130" name="直線矢印コネクタ 1129">
            <a:extLst>
              <a:ext uri="{FF2B5EF4-FFF2-40B4-BE49-F238E27FC236}">
                <a16:creationId xmlns:a16="http://schemas.microsoft.com/office/drawing/2014/main" id="{95D0E3F5-588B-7053-FFC1-563F6EEC75C8}"/>
              </a:ext>
            </a:extLst>
          </p:cNvPr>
          <p:cNvCxnSpPr>
            <a:cxnSpLocks/>
          </p:cNvCxnSpPr>
          <p:nvPr/>
        </p:nvCxnSpPr>
        <p:spPr>
          <a:xfrm>
            <a:off x="9919740" y="5989113"/>
            <a:ext cx="525264" cy="0"/>
          </a:xfrm>
          <a:prstGeom prst="straightConnector1">
            <a:avLst/>
          </a:prstGeom>
          <a:ln w="38100">
            <a:prstDash val="sysDash"/>
            <a:tailEnd type="triangle"/>
          </a:ln>
          <a:effectLst/>
        </p:spPr>
        <p:style>
          <a:lnRef idx="2">
            <a:schemeClr val="accent1"/>
          </a:lnRef>
          <a:fillRef idx="0">
            <a:schemeClr val="accent1"/>
          </a:fillRef>
          <a:effectRef idx="1">
            <a:schemeClr val="accent1"/>
          </a:effectRef>
          <a:fontRef idx="minor">
            <a:schemeClr val="tx1"/>
          </a:fontRef>
        </p:style>
      </p:cxnSp>
      <p:sp>
        <p:nvSpPr>
          <p:cNvPr id="1133" name="テキスト ボックス 1132">
            <a:extLst>
              <a:ext uri="{FF2B5EF4-FFF2-40B4-BE49-F238E27FC236}">
                <a16:creationId xmlns:a16="http://schemas.microsoft.com/office/drawing/2014/main" id="{597AB50B-BADD-4CE3-2BFA-9CB71968B8E5}"/>
              </a:ext>
            </a:extLst>
          </p:cNvPr>
          <p:cNvSpPr txBox="1"/>
          <p:nvPr/>
        </p:nvSpPr>
        <p:spPr>
          <a:xfrm>
            <a:off x="4691300" y="2895949"/>
            <a:ext cx="1371244" cy="261610"/>
          </a:xfrm>
          <a:prstGeom prst="rect">
            <a:avLst/>
          </a:prstGeom>
          <a:noFill/>
        </p:spPr>
        <p:txBody>
          <a:bodyPr wrap="square">
            <a:spAutoFit/>
          </a:bodyPr>
          <a:lstStyle/>
          <a:p>
            <a:pPr algn="ctr"/>
            <a:r>
              <a:rPr lang="ja-JP" altLang="en-US" sz="1100" dirty="0"/>
              <a:t>指示・相談</a:t>
            </a:r>
            <a:endParaRPr lang="en-US" altLang="ja-JP" sz="1100" dirty="0"/>
          </a:p>
        </p:txBody>
      </p:sp>
      <p:sp>
        <p:nvSpPr>
          <p:cNvPr id="1134" name="テキスト ボックス 1133">
            <a:extLst>
              <a:ext uri="{FF2B5EF4-FFF2-40B4-BE49-F238E27FC236}">
                <a16:creationId xmlns:a16="http://schemas.microsoft.com/office/drawing/2014/main" id="{A6346452-F18B-4F63-0ACE-11F60AE9BC01}"/>
              </a:ext>
            </a:extLst>
          </p:cNvPr>
          <p:cNvSpPr txBox="1"/>
          <p:nvPr/>
        </p:nvSpPr>
        <p:spPr>
          <a:xfrm>
            <a:off x="4412432" y="3458218"/>
            <a:ext cx="1767376" cy="430887"/>
          </a:xfrm>
          <a:prstGeom prst="rect">
            <a:avLst/>
          </a:prstGeom>
          <a:solidFill>
            <a:schemeClr val="bg1"/>
          </a:solidFill>
        </p:spPr>
        <p:txBody>
          <a:bodyPr wrap="square">
            <a:spAutoFit/>
          </a:bodyPr>
          <a:lstStyle/>
          <a:p>
            <a:pPr algn="ctr"/>
            <a:r>
              <a:rPr lang="ja-JP" altLang="en-US" sz="1100" dirty="0"/>
              <a:t>サポート</a:t>
            </a:r>
            <a:endParaRPr lang="en-US" altLang="ja-JP" sz="1100" dirty="0"/>
          </a:p>
          <a:p>
            <a:pPr algn="ctr"/>
            <a:r>
              <a:rPr lang="ja-JP" altLang="en-US" sz="1100" dirty="0"/>
              <a:t>作成した書類提出</a:t>
            </a:r>
            <a:endParaRPr lang="en-US" altLang="ja-JP" sz="1100" dirty="0"/>
          </a:p>
        </p:txBody>
      </p:sp>
      <p:cxnSp>
        <p:nvCxnSpPr>
          <p:cNvPr id="1147" name="直線矢印コネクタ 1146">
            <a:extLst>
              <a:ext uri="{FF2B5EF4-FFF2-40B4-BE49-F238E27FC236}">
                <a16:creationId xmlns:a16="http://schemas.microsoft.com/office/drawing/2014/main" id="{990350EB-2A1B-8810-1240-C70BE4D53F22}"/>
              </a:ext>
            </a:extLst>
          </p:cNvPr>
          <p:cNvCxnSpPr>
            <a:cxnSpLocks/>
          </p:cNvCxnSpPr>
          <p:nvPr/>
        </p:nvCxnSpPr>
        <p:spPr>
          <a:xfrm flipV="1">
            <a:off x="4536895" y="3168812"/>
            <a:ext cx="1680055" cy="2019"/>
          </a:xfrm>
          <a:prstGeom prst="straightConnector1">
            <a:avLst/>
          </a:prstGeom>
          <a:ln w="38100">
            <a:tailEnd type="triangle"/>
          </a:ln>
          <a:effectLst/>
        </p:spPr>
        <p:style>
          <a:lnRef idx="2">
            <a:schemeClr val="accent1"/>
          </a:lnRef>
          <a:fillRef idx="0">
            <a:schemeClr val="accent1"/>
          </a:fillRef>
          <a:effectRef idx="1">
            <a:schemeClr val="accent1"/>
          </a:effectRef>
          <a:fontRef idx="minor">
            <a:schemeClr val="tx1"/>
          </a:fontRef>
        </p:style>
      </p:cxnSp>
      <p:cxnSp>
        <p:nvCxnSpPr>
          <p:cNvPr id="1148" name="直線矢印コネクタ 1147">
            <a:extLst>
              <a:ext uri="{FF2B5EF4-FFF2-40B4-BE49-F238E27FC236}">
                <a16:creationId xmlns:a16="http://schemas.microsoft.com/office/drawing/2014/main" id="{54ECB912-0E39-BBB5-D134-C28270570500}"/>
              </a:ext>
            </a:extLst>
          </p:cNvPr>
          <p:cNvCxnSpPr>
            <a:cxnSpLocks/>
          </p:cNvCxnSpPr>
          <p:nvPr/>
        </p:nvCxnSpPr>
        <p:spPr>
          <a:xfrm flipH="1" flipV="1">
            <a:off x="4505451" y="3403194"/>
            <a:ext cx="1617222" cy="2668"/>
          </a:xfrm>
          <a:prstGeom prst="straightConnector1">
            <a:avLst/>
          </a:prstGeom>
          <a:ln w="38100">
            <a:tailEnd type="triangle"/>
          </a:ln>
          <a:effectLst/>
        </p:spPr>
        <p:style>
          <a:lnRef idx="2">
            <a:schemeClr val="accent1"/>
          </a:lnRef>
          <a:fillRef idx="0">
            <a:schemeClr val="accent1"/>
          </a:fillRef>
          <a:effectRef idx="1">
            <a:schemeClr val="accent1"/>
          </a:effectRef>
          <a:fontRef idx="minor">
            <a:schemeClr val="tx1"/>
          </a:fontRef>
        </p:style>
      </p:cxnSp>
      <p:cxnSp>
        <p:nvCxnSpPr>
          <p:cNvPr id="1154" name="コネクタ: カギ線 1153">
            <a:extLst>
              <a:ext uri="{FF2B5EF4-FFF2-40B4-BE49-F238E27FC236}">
                <a16:creationId xmlns:a16="http://schemas.microsoft.com/office/drawing/2014/main" id="{D0E25505-EEAE-A387-580E-BD6E4CDBBFC4}"/>
              </a:ext>
            </a:extLst>
          </p:cNvPr>
          <p:cNvCxnSpPr>
            <a:cxnSpLocks/>
          </p:cNvCxnSpPr>
          <p:nvPr/>
        </p:nvCxnSpPr>
        <p:spPr>
          <a:xfrm flipV="1">
            <a:off x="3975233" y="1444320"/>
            <a:ext cx="1243633" cy="1218118"/>
          </a:xfrm>
          <a:prstGeom prst="bentConnector3">
            <a:avLst>
              <a:gd name="adj1" fmla="val 32973"/>
            </a:avLst>
          </a:prstGeom>
          <a:ln w="38100">
            <a:tailEnd type="triangle"/>
          </a:ln>
          <a:effectLst/>
        </p:spPr>
        <p:style>
          <a:lnRef idx="2">
            <a:schemeClr val="accent1"/>
          </a:lnRef>
          <a:fillRef idx="0">
            <a:schemeClr val="accent1"/>
          </a:fillRef>
          <a:effectRef idx="1">
            <a:schemeClr val="accent1"/>
          </a:effectRef>
          <a:fontRef idx="minor">
            <a:schemeClr val="tx1"/>
          </a:fontRef>
        </p:style>
      </p:cxnSp>
      <p:sp>
        <p:nvSpPr>
          <p:cNvPr id="1152" name="四角形: メモ 1151">
            <a:extLst>
              <a:ext uri="{FF2B5EF4-FFF2-40B4-BE49-F238E27FC236}">
                <a16:creationId xmlns:a16="http://schemas.microsoft.com/office/drawing/2014/main" id="{20D98183-E898-C2FB-A8BA-4C5999444ABB}"/>
              </a:ext>
            </a:extLst>
          </p:cNvPr>
          <p:cNvSpPr/>
          <p:nvPr/>
        </p:nvSpPr>
        <p:spPr>
          <a:xfrm>
            <a:off x="3954073" y="2104451"/>
            <a:ext cx="864521" cy="268634"/>
          </a:xfrm>
          <a:prstGeom prst="foldedCorner">
            <a:avLst/>
          </a:prstGeom>
          <a:ln w="9525"/>
        </p:spPr>
        <p:style>
          <a:lnRef idx="2">
            <a:schemeClr val="dk1"/>
          </a:lnRef>
          <a:fillRef idx="1">
            <a:schemeClr val="lt1"/>
          </a:fillRef>
          <a:effectRef idx="0">
            <a:schemeClr val="dk1"/>
          </a:effectRef>
          <a:fontRef idx="minor">
            <a:schemeClr val="dk1"/>
          </a:fontRef>
        </p:style>
        <p:txBody>
          <a:bodyPr rtlCol="0" anchor="t"/>
          <a:lstStyle/>
          <a:p>
            <a:pPr algn="ctr"/>
            <a:r>
              <a:rPr kumimoji="1" lang="ja-JP" altLang="en-US" sz="1000" dirty="0">
                <a:solidFill>
                  <a:schemeClr val="dk1"/>
                </a:solidFill>
              </a:rPr>
              <a:t>バグ報告書</a:t>
            </a:r>
            <a:endParaRPr kumimoji="1" lang="en-US" altLang="ja-JP" sz="1000" dirty="0">
              <a:solidFill>
                <a:schemeClr val="dk1"/>
              </a:solidFill>
            </a:endParaRPr>
          </a:p>
        </p:txBody>
      </p:sp>
      <p:sp>
        <p:nvSpPr>
          <p:cNvPr id="1151" name="四角形: メモ 1150">
            <a:extLst>
              <a:ext uri="{FF2B5EF4-FFF2-40B4-BE49-F238E27FC236}">
                <a16:creationId xmlns:a16="http://schemas.microsoft.com/office/drawing/2014/main" id="{2DFCF090-3D19-D57B-3FEF-361E72036247}"/>
              </a:ext>
            </a:extLst>
          </p:cNvPr>
          <p:cNvSpPr/>
          <p:nvPr/>
        </p:nvSpPr>
        <p:spPr>
          <a:xfrm>
            <a:off x="3954074" y="1665214"/>
            <a:ext cx="865640" cy="291619"/>
          </a:xfrm>
          <a:prstGeom prst="foldedCorner">
            <a:avLst/>
          </a:prstGeom>
          <a:ln w="9525"/>
        </p:spPr>
        <p:style>
          <a:lnRef idx="2">
            <a:schemeClr val="dk1"/>
          </a:lnRef>
          <a:fillRef idx="1">
            <a:schemeClr val="lt1"/>
          </a:fillRef>
          <a:effectRef idx="0">
            <a:schemeClr val="dk1"/>
          </a:effectRef>
          <a:fontRef idx="minor">
            <a:schemeClr val="dk1"/>
          </a:fontRef>
        </p:style>
        <p:txBody>
          <a:bodyPr rtlCol="0" anchor="t"/>
          <a:lstStyle/>
          <a:p>
            <a:pPr algn="ctr"/>
            <a:r>
              <a:rPr kumimoji="1" lang="ja-JP" altLang="en-US" sz="1000" dirty="0">
                <a:solidFill>
                  <a:schemeClr val="dk1"/>
                </a:solidFill>
              </a:rPr>
              <a:t>変更要望書</a:t>
            </a:r>
            <a:endParaRPr kumimoji="1" lang="en-US" altLang="ja-JP" sz="1000" dirty="0">
              <a:solidFill>
                <a:schemeClr val="dk1"/>
              </a:solidFill>
            </a:endParaRPr>
          </a:p>
        </p:txBody>
      </p:sp>
      <p:grpSp>
        <p:nvGrpSpPr>
          <p:cNvPr id="1164" name="グループ化 1163">
            <a:extLst>
              <a:ext uri="{FF2B5EF4-FFF2-40B4-BE49-F238E27FC236}">
                <a16:creationId xmlns:a16="http://schemas.microsoft.com/office/drawing/2014/main" id="{F3D4BAE5-89DD-7524-8064-1307C20995E6}"/>
              </a:ext>
            </a:extLst>
          </p:cNvPr>
          <p:cNvGrpSpPr/>
          <p:nvPr/>
        </p:nvGrpSpPr>
        <p:grpSpPr>
          <a:xfrm>
            <a:off x="6272203" y="1933488"/>
            <a:ext cx="1268644" cy="545300"/>
            <a:chOff x="6070000" y="1329216"/>
            <a:chExt cx="2025613" cy="801688"/>
          </a:xfrm>
        </p:grpSpPr>
        <p:sp>
          <p:nvSpPr>
            <p:cNvPr id="1165" name="四角形: メモ 1164">
              <a:extLst>
                <a:ext uri="{FF2B5EF4-FFF2-40B4-BE49-F238E27FC236}">
                  <a16:creationId xmlns:a16="http://schemas.microsoft.com/office/drawing/2014/main" id="{31BE22C5-808A-702D-5014-2ECA27226A4C}"/>
                </a:ext>
              </a:extLst>
            </p:cNvPr>
            <p:cNvSpPr/>
            <p:nvPr/>
          </p:nvSpPr>
          <p:spPr>
            <a:xfrm>
              <a:off x="6080939" y="1329216"/>
              <a:ext cx="1875574" cy="801688"/>
            </a:xfrm>
            <a:prstGeom prst="foldedCorner">
              <a:avLst>
                <a:gd name="adj" fmla="val 26172"/>
              </a:avLst>
            </a:prstGeom>
            <a:solidFill>
              <a:schemeClr val="bg1">
                <a:lumMod val="95000"/>
              </a:schemeClr>
            </a:solidFill>
            <a:ln w="28575"/>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050" dirty="0">
                <a:solidFill>
                  <a:schemeClr val="dk1"/>
                </a:solidFill>
              </a:endParaRPr>
            </a:p>
          </p:txBody>
        </p:sp>
        <p:sp>
          <p:nvSpPr>
            <p:cNvPr id="1166" name="テキスト ボックス 1165">
              <a:extLst>
                <a:ext uri="{FF2B5EF4-FFF2-40B4-BE49-F238E27FC236}">
                  <a16:creationId xmlns:a16="http://schemas.microsoft.com/office/drawing/2014/main" id="{E29A200E-504C-734C-4DC8-08EF6AA7E1E7}"/>
                </a:ext>
              </a:extLst>
            </p:cNvPr>
            <p:cNvSpPr txBox="1"/>
            <p:nvPr/>
          </p:nvSpPr>
          <p:spPr>
            <a:xfrm>
              <a:off x="6070000" y="1397584"/>
              <a:ext cx="2025613" cy="678730"/>
            </a:xfrm>
            <a:prstGeom prst="rect">
              <a:avLst/>
            </a:prstGeom>
            <a:noFill/>
          </p:spPr>
          <p:txBody>
            <a:bodyPr wrap="square">
              <a:spAutoFit/>
            </a:bodyPr>
            <a:lstStyle/>
            <a:p>
              <a:r>
                <a:rPr kumimoji="1" lang="ja-JP" altLang="en-US" sz="800" b="1" dirty="0">
                  <a:solidFill>
                    <a:schemeClr val="dk1"/>
                  </a:solidFill>
                </a:rPr>
                <a:t>システムプロンプト</a:t>
              </a:r>
              <a:endParaRPr kumimoji="1" lang="en-US" altLang="ja-JP" sz="800" b="1" dirty="0">
                <a:solidFill>
                  <a:schemeClr val="dk1"/>
                </a:solidFill>
              </a:endParaRPr>
            </a:p>
            <a:p>
              <a:r>
                <a:rPr lang="ja-JP" altLang="en-US" sz="800" dirty="0">
                  <a:solidFill>
                    <a:schemeClr val="dk1"/>
                  </a:solidFill>
                </a:rPr>
                <a:t>・ロールや背景情報</a:t>
              </a:r>
              <a:endParaRPr lang="en-US" altLang="ja-JP" sz="800" dirty="0">
                <a:solidFill>
                  <a:schemeClr val="dk1"/>
                </a:solidFill>
              </a:endParaRPr>
            </a:p>
            <a:p>
              <a:r>
                <a:rPr kumimoji="1" lang="ja-JP" altLang="en-US" sz="800" dirty="0">
                  <a:solidFill>
                    <a:schemeClr val="dk1"/>
                  </a:solidFill>
                </a:rPr>
                <a:t>・作業手順</a:t>
              </a:r>
              <a:endParaRPr kumimoji="1" lang="en-US" altLang="ja-JP" sz="800" dirty="0">
                <a:solidFill>
                  <a:schemeClr val="dk1"/>
                </a:solidFill>
              </a:endParaRPr>
            </a:p>
          </p:txBody>
        </p:sp>
      </p:grpSp>
      <p:pic>
        <p:nvPicPr>
          <p:cNvPr id="1170" name="グラフィックス 1169" descr="採鉱用工具 単色塗りつぶし">
            <a:extLst>
              <a:ext uri="{FF2B5EF4-FFF2-40B4-BE49-F238E27FC236}">
                <a16:creationId xmlns:a16="http://schemas.microsoft.com/office/drawing/2014/main" id="{74403E67-816D-19E7-DA4B-A4E20DD005D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245340" y="5609179"/>
            <a:ext cx="312440" cy="338121"/>
          </a:xfrm>
          <a:prstGeom prst="rect">
            <a:avLst/>
          </a:prstGeom>
        </p:spPr>
      </p:pic>
      <p:sp>
        <p:nvSpPr>
          <p:cNvPr id="5" name="フッター プレースホルダー 3">
            <a:extLst>
              <a:ext uri="{FF2B5EF4-FFF2-40B4-BE49-F238E27FC236}">
                <a16:creationId xmlns:a16="http://schemas.microsoft.com/office/drawing/2014/main" id="{0DFD1602-0B7F-149D-CC3D-007935BC4DC6}"/>
              </a:ext>
            </a:extLst>
          </p:cNvPr>
          <p:cNvSpPr>
            <a:spLocks noGrp="1"/>
          </p:cNvSpPr>
          <p:nvPr>
            <p:ph type="ftr" sz="quarter" idx="11"/>
          </p:nvPr>
        </p:nvSpPr>
        <p:spPr>
          <a:xfrm>
            <a:off x="8444093" y="6519334"/>
            <a:ext cx="3747911" cy="365125"/>
          </a:xfrm>
        </p:spPr>
        <p:txBody>
          <a:bodyPr/>
          <a:lstStyle/>
          <a:p>
            <a:r>
              <a:rPr lang="en-US" altLang="ja-JP" dirty="0"/>
              <a:t>Copyright (C) 2025 dbE.inc All Rights Reserved.</a:t>
            </a:r>
            <a:endParaRPr lang="ja-JP" altLang="en-US" dirty="0"/>
          </a:p>
        </p:txBody>
      </p:sp>
      <p:sp>
        <p:nvSpPr>
          <p:cNvPr id="8" name="スライド番号プレースホルダー 3">
            <a:extLst>
              <a:ext uri="{FF2B5EF4-FFF2-40B4-BE49-F238E27FC236}">
                <a16:creationId xmlns:a16="http://schemas.microsoft.com/office/drawing/2014/main" id="{6A938611-1449-2610-13A3-93D96C3D3DBF}"/>
              </a:ext>
            </a:extLst>
          </p:cNvPr>
          <p:cNvSpPr>
            <a:spLocks noGrp="1"/>
          </p:cNvSpPr>
          <p:nvPr>
            <p:ph type="sldNum" sz="quarter" idx="12"/>
          </p:nvPr>
        </p:nvSpPr>
        <p:spPr>
          <a:xfrm>
            <a:off x="5252699" y="6550754"/>
            <a:ext cx="1783644" cy="307247"/>
          </a:xfrm>
        </p:spPr>
        <p:txBody>
          <a:bodyPr/>
          <a:lstStyle/>
          <a:p>
            <a:fld id="{0AF7E18D-A281-EF4E-83EF-D7811667EA6C}" type="slidenum">
              <a:rPr kumimoji="1" lang="ja-JP" altLang="en-US" smtClean="0"/>
              <a:t>22</a:t>
            </a:fld>
            <a:endParaRPr kumimoji="1" lang="ja-JP" altLang="en-US"/>
          </a:p>
        </p:txBody>
      </p:sp>
    </p:spTree>
    <p:extLst>
      <p:ext uri="{BB962C8B-B14F-4D97-AF65-F5344CB8AC3E}">
        <p14:creationId xmlns:p14="http://schemas.microsoft.com/office/powerpoint/2010/main" val="14660030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2540C4-D938-E0FA-09C4-CE231E0BD264}"/>
            </a:ext>
          </a:extLst>
        </p:cNvPr>
        <p:cNvGrpSpPr/>
        <p:nvPr/>
      </p:nvGrpSpPr>
      <p:grpSpPr>
        <a:xfrm>
          <a:off x="0" y="0"/>
          <a:ext cx="0" cy="0"/>
          <a:chOff x="0" y="0"/>
          <a:chExt cx="0" cy="0"/>
        </a:xfrm>
      </p:grpSpPr>
      <p:sp>
        <p:nvSpPr>
          <p:cNvPr id="176" name="正方形/長方形 175">
            <a:extLst>
              <a:ext uri="{FF2B5EF4-FFF2-40B4-BE49-F238E27FC236}">
                <a16:creationId xmlns:a16="http://schemas.microsoft.com/office/drawing/2014/main" id="{0CBA05A1-2351-484A-F292-1F70FB61E25F}"/>
              </a:ext>
            </a:extLst>
          </p:cNvPr>
          <p:cNvSpPr/>
          <p:nvPr/>
        </p:nvSpPr>
        <p:spPr>
          <a:xfrm>
            <a:off x="4175627" y="908571"/>
            <a:ext cx="5578910" cy="5382698"/>
          </a:xfrm>
          <a:prstGeom prst="rect">
            <a:avLst/>
          </a:prstGeom>
          <a:solidFill>
            <a:srgbClr val="DDEAF7"/>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kumimoji="1" lang="en-US" altLang="ja-JP" sz="1400" dirty="0">
              <a:solidFill>
                <a:srgbClr val="646464"/>
              </a:solidFill>
              <a:latin typeface="+mn-ea"/>
            </a:endParaRPr>
          </a:p>
        </p:txBody>
      </p:sp>
      <p:sp>
        <p:nvSpPr>
          <p:cNvPr id="185" name="正方形/長方形 184">
            <a:extLst>
              <a:ext uri="{FF2B5EF4-FFF2-40B4-BE49-F238E27FC236}">
                <a16:creationId xmlns:a16="http://schemas.microsoft.com/office/drawing/2014/main" id="{1BB043CC-8A0B-F836-B3AE-A943F92EB095}"/>
              </a:ext>
            </a:extLst>
          </p:cNvPr>
          <p:cNvSpPr/>
          <p:nvPr/>
        </p:nvSpPr>
        <p:spPr>
          <a:xfrm>
            <a:off x="6032761" y="926027"/>
            <a:ext cx="5941063" cy="1609666"/>
          </a:xfrm>
          <a:prstGeom prst="rect">
            <a:avLst/>
          </a:prstGeom>
          <a:solidFill>
            <a:srgbClr val="DDEAF7"/>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kumimoji="1" lang="en-US" altLang="ja-JP" sz="1400" dirty="0">
              <a:solidFill>
                <a:srgbClr val="646464"/>
              </a:solidFill>
              <a:latin typeface="+mn-ea"/>
            </a:endParaRPr>
          </a:p>
        </p:txBody>
      </p:sp>
      <p:cxnSp>
        <p:nvCxnSpPr>
          <p:cNvPr id="132" name="直線矢印コネクタ 131">
            <a:extLst>
              <a:ext uri="{FF2B5EF4-FFF2-40B4-BE49-F238E27FC236}">
                <a16:creationId xmlns:a16="http://schemas.microsoft.com/office/drawing/2014/main" id="{78FF7854-8BF5-CC63-34CF-BF8811138F7B}"/>
              </a:ext>
            </a:extLst>
          </p:cNvPr>
          <p:cNvCxnSpPr>
            <a:cxnSpLocks/>
          </p:cNvCxnSpPr>
          <p:nvPr/>
        </p:nvCxnSpPr>
        <p:spPr>
          <a:xfrm>
            <a:off x="5782621" y="3564283"/>
            <a:ext cx="0" cy="1133569"/>
          </a:xfrm>
          <a:prstGeom prst="straightConnector1">
            <a:avLst/>
          </a:prstGeom>
          <a:noFill/>
          <a:ln w="38100" cap="flat" cmpd="sng" algn="ctr">
            <a:solidFill>
              <a:schemeClr val="tx1">
                <a:lumMod val="50000"/>
                <a:lumOff val="50000"/>
              </a:schemeClr>
            </a:solidFill>
            <a:prstDash val="solid"/>
            <a:miter lim="800000"/>
            <a:headEnd type="none"/>
            <a:tailEnd type="none"/>
          </a:ln>
          <a:effectLst/>
        </p:spPr>
      </p:cxnSp>
      <p:sp>
        <p:nvSpPr>
          <p:cNvPr id="13" name="タイトル 12">
            <a:extLst>
              <a:ext uri="{FF2B5EF4-FFF2-40B4-BE49-F238E27FC236}">
                <a16:creationId xmlns:a16="http://schemas.microsoft.com/office/drawing/2014/main" id="{497F74D5-0959-E636-2960-B5BB575B79BB}"/>
              </a:ext>
            </a:extLst>
          </p:cNvPr>
          <p:cNvSpPr>
            <a:spLocks noGrp="1"/>
          </p:cNvSpPr>
          <p:nvPr>
            <p:ph type="title"/>
          </p:nvPr>
        </p:nvSpPr>
        <p:spPr/>
        <p:txBody>
          <a:bodyPr>
            <a:normAutofit fontScale="90000"/>
          </a:bodyPr>
          <a:lstStyle/>
          <a:p>
            <a:r>
              <a:rPr kumimoji="1" lang="ja-JP" altLang="en-US" dirty="0"/>
              <a:t>システム概要</a:t>
            </a:r>
            <a:r>
              <a:rPr lang="ja-JP" altLang="en-US" dirty="0"/>
              <a:t>想定案</a:t>
            </a:r>
            <a:endParaRPr kumimoji="1" lang="ja-JP" altLang="en-US" dirty="0"/>
          </a:p>
        </p:txBody>
      </p:sp>
      <p:pic>
        <p:nvPicPr>
          <p:cNvPr id="85" name="Picture 4">
            <a:extLst>
              <a:ext uri="{FF2B5EF4-FFF2-40B4-BE49-F238E27FC236}">
                <a16:creationId xmlns:a16="http://schemas.microsoft.com/office/drawing/2014/main" id="{74EC499D-7E0E-1089-D826-987BEEDCF1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10014" y="964749"/>
            <a:ext cx="1180870" cy="341000"/>
          </a:xfrm>
          <a:prstGeom prst="rect">
            <a:avLst/>
          </a:prstGeom>
          <a:noFill/>
          <a:extLst>
            <a:ext uri="{909E8E84-426E-40DD-AFC4-6F175D3DCCD1}">
              <a14:hiddenFill xmlns:a14="http://schemas.microsoft.com/office/drawing/2010/main">
                <a:solidFill>
                  <a:srgbClr val="FFFFFF"/>
                </a:solidFill>
              </a14:hiddenFill>
            </a:ext>
          </a:extLst>
        </p:spPr>
      </p:pic>
      <p:grpSp>
        <p:nvGrpSpPr>
          <p:cNvPr id="2" name="グループ化 1">
            <a:extLst>
              <a:ext uri="{FF2B5EF4-FFF2-40B4-BE49-F238E27FC236}">
                <a16:creationId xmlns:a16="http://schemas.microsoft.com/office/drawing/2014/main" id="{91B2287C-B84A-9EC6-B35A-F986296CAC17}"/>
              </a:ext>
            </a:extLst>
          </p:cNvPr>
          <p:cNvGrpSpPr/>
          <p:nvPr/>
        </p:nvGrpSpPr>
        <p:grpSpPr>
          <a:xfrm flipH="1">
            <a:off x="1819389" y="1518328"/>
            <a:ext cx="1669811" cy="1313874"/>
            <a:chOff x="5070632" y="2502285"/>
            <a:chExt cx="1669811" cy="1313874"/>
          </a:xfrm>
        </p:grpSpPr>
        <p:sp>
          <p:nvSpPr>
            <p:cNvPr id="4" name="テキスト ボックス 3">
              <a:extLst>
                <a:ext uri="{FF2B5EF4-FFF2-40B4-BE49-F238E27FC236}">
                  <a16:creationId xmlns:a16="http://schemas.microsoft.com/office/drawing/2014/main" id="{220ACF37-6CDA-F239-311F-4381FBDDF431}"/>
                </a:ext>
              </a:extLst>
            </p:cNvPr>
            <p:cNvSpPr txBox="1"/>
            <p:nvPr/>
          </p:nvSpPr>
          <p:spPr>
            <a:xfrm>
              <a:off x="5070632" y="3562243"/>
              <a:ext cx="1669811" cy="253916"/>
            </a:xfrm>
            <a:prstGeom prst="rect">
              <a:avLst/>
            </a:prstGeom>
            <a:noFill/>
          </p:spPr>
          <p:txBody>
            <a:bodyPr wrap="square" rtlCol="0">
              <a:spAutoFit/>
            </a:bodyPr>
            <a:lstStyle/>
            <a:p>
              <a:pPr algn="ctr"/>
              <a:r>
                <a:rPr lang="zh-CN" altLang="en-US" sz="1050" dirty="0">
                  <a:solidFill>
                    <a:schemeClr val="tx1">
                      <a:lumMod val="65000"/>
                      <a:lumOff val="35000"/>
                    </a:schemeClr>
                  </a:solidFill>
                </a:rPr>
                <a:t>運用保守担当</a:t>
              </a:r>
              <a:endParaRPr lang="en-US" altLang="ja-JP" sz="1050" dirty="0">
                <a:solidFill>
                  <a:schemeClr val="tx1">
                    <a:lumMod val="65000"/>
                    <a:lumOff val="35000"/>
                  </a:schemeClr>
                </a:solidFill>
              </a:endParaRPr>
            </a:p>
          </p:txBody>
        </p:sp>
        <p:pic>
          <p:nvPicPr>
            <p:cNvPr id="19" name="図 18" descr="アイコン&#10;&#10;中程度の精度で自動的に生成された説明">
              <a:extLst>
                <a:ext uri="{FF2B5EF4-FFF2-40B4-BE49-F238E27FC236}">
                  <a16:creationId xmlns:a16="http://schemas.microsoft.com/office/drawing/2014/main" id="{3122F9E2-E9F1-803D-FE31-ED09AEBB41B7}"/>
                </a:ext>
              </a:extLst>
            </p:cNvPr>
            <p:cNvPicPr>
              <a:picLocks noChangeAspect="1"/>
            </p:cNvPicPr>
            <p:nvPr/>
          </p:nvPicPr>
          <p:blipFill>
            <a:blip r:embed="rId4"/>
            <a:stretch>
              <a:fillRect/>
            </a:stretch>
          </p:blipFill>
          <p:spPr>
            <a:xfrm>
              <a:off x="5350550" y="2502285"/>
              <a:ext cx="1100251" cy="1020576"/>
            </a:xfrm>
            <a:prstGeom prst="rect">
              <a:avLst/>
            </a:prstGeom>
          </p:spPr>
        </p:pic>
      </p:grpSp>
      <p:grpSp>
        <p:nvGrpSpPr>
          <p:cNvPr id="177" name="グループ化 176">
            <a:extLst>
              <a:ext uri="{FF2B5EF4-FFF2-40B4-BE49-F238E27FC236}">
                <a16:creationId xmlns:a16="http://schemas.microsoft.com/office/drawing/2014/main" id="{A04CA2DD-94F9-1C5A-B611-7BEB820018BA}"/>
              </a:ext>
            </a:extLst>
          </p:cNvPr>
          <p:cNvGrpSpPr/>
          <p:nvPr/>
        </p:nvGrpSpPr>
        <p:grpSpPr>
          <a:xfrm>
            <a:off x="9937476" y="2621999"/>
            <a:ext cx="1811948" cy="930202"/>
            <a:chOff x="10014991" y="2711268"/>
            <a:chExt cx="1811948" cy="930202"/>
          </a:xfrm>
        </p:grpSpPr>
        <p:sp>
          <p:nvSpPr>
            <p:cNvPr id="107" name="正方形/長方形 106">
              <a:extLst>
                <a:ext uri="{FF2B5EF4-FFF2-40B4-BE49-F238E27FC236}">
                  <a16:creationId xmlns:a16="http://schemas.microsoft.com/office/drawing/2014/main" id="{F007BFEF-D065-3A7F-7E55-516FCD0368C1}"/>
                </a:ext>
              </a:extLst>
            </p:cNvPr>
            <p:cNvSpPr/>
            <p:nvPr/>
          </p:nvSpPr>
          <p:spPr>
            <a:xfrm>
              <a:off x="10014991" y="2711268"/>
              <a:ext cx="1811948" cy="930202"/>
            </a:xfrm>
            <a:prstGeom prst="rect">
              <a:avLst/>
            </a:prstGeom>
            <a:solidFill>
              <a:srgbClr val="FFDBAB"/>
            </a:solidFill>
            <a:ln>
              <a:solidFill>
                <a:srgbClr val="A85C00"/>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kumimoji="1" lang="ja-JP" altLang="en-US" sz="1200" dirty="0">
                  <a:solidFill>
                    <a:schemeClr val="tx1"/>
                  </a:solidFill>
                  <a:latin typeface="+mn-ea"/>
                </a:rPr>
                <a:t>システム</a:t>
              </a:r>
              <a:r>
                <a:rPr kumimoji="1" lang="en-US" altLang="ja-JP" sz="1200" dirty="0">
                  <a:solidFill>
                    <a:schemeClr val="tx1"/>
                  </a:solidFill>
                  <a:latin typeface="+mn-ea"/>
                </a:rPr>
                <a:t>API</a:t>
              </a:r>
            </a:p>
          </p:txBody>
        </p:sp>
        <p:pic>
          <p:nvPicPr>
            <p:cNvPr id="109" name="図 108" descr="テキスト&#10;&#10;自動的に生成された説明">
              <a:extLst>
                <a:ext uri="{FF2B5EF4-FFF2-40B4-BE49-F238E27FC236}">
                  <a16:creationId xmlns:a16="http://schemas.microsoft.com/office/drawing/2014/main" id="{50F040C3-08D5-0EE8-08A5-2FDD05A01D77}"/>
                </a:ext>
              </a:extLst>
            </p:cNvPr>
            <p:cNvPicPr>
              <a:picLocks noChangeAspect="1"/>
            </p:cNvPicPr>
            <p:nvPr/>
          </p:nvPicPr>
          <p:blipFill>
            <a:blip r:embed="rId5"/>
            <a:stretch>
              <a:fillRect/>
            </a:stretch>
          </p:blipFill>
          <p:spPr>
            <a:xfrm>
              <a:off x="10915474" y="3011769"/>
              <a:ext cx="455469" cy="453120"/>
            </a:xfrm>
            <a:prstGeom prst="rect">
              <a:avLst/>
            </a:prstGeom>
          </p:spPr>
        </p:pic>
        <p:pic>
          <p:nvPicPr>
            <p:cNvPr id="110" name="図 109" descr="アイコン&#10;&#10;自動的に生成された説明">
              <a:extLst>
                <a:ext uri="{FF2B5EF4-FFF2-40B4-BE49-F238E27FC236}">
                  <a16:creationId xmlns:a16="http://schemas.microsoft.com/office/drawing/2014/main" id="{AEAD2119-6BCF-1861-721D-9BD09F14AE7A}"/>
                </a:ext>
              </a:extLst>
            </p:cNvPr>
            <p:cNvPicPr>
              <a:picLocks noChangeAspect="1"/>
            </p:cNvPicPr>
            <p:nvPr/>
          </p:nvPicPr>
          <p:blipFill>
            <a:blip r:embed="rId6"/>
            <a:srcRect t="61071" r="66142"/>
            <a:stretch/>
          </p:blipFill>
          <p:spPr>
            <a:xfrm>
              <a:off x="10382609" y="2998959"/>
              <a:ext cx="457963" cy="432879"/>
            </a:xfrm>
            <a:prstGeom prst="rect">
              <a:avLst/>
            </a:prstGeom>
          </p:spPr>
        </p:pic>
      </p:grpSp>
      <p:cxnSp>
        <p:nvCxnSpPr>
          <p:cNvPr id="120" name="直線矢印コネクタ 119">
            <a:extLst>
              <a:ext uri="{FF2B5EF4-FFF2-40B4-BE49-F238E27FC236}">
                <a16:creationId xmlns:a16="http://schemas.microsoft.com/office/drawing/2014/main" id="{7F7DFA71-B5FD-4AC9-D8C1-BBEE77B90533}"/>
              </a:ext>
            </a:extLst>
          </p:cNvPr>
          <p:cNvCxnSpPr>
            <a:cxnSpLocks/>
          </p:cNvCxnSpPr>
          <p:nvPr/>
        </p:nvCxnSpPr>
        <p:spPr>
          <a:xfrm>
            <a:off x="3083853" y="2107996"/>
            <a:ext cx="751331" cy="8467"/>
          </a:xfrm>
          <a:prstGeom prst="straightConnector1">
            <a:avLst/>
          </a:prstGeom>
          <a:noFill/>
          <a:ln w="38100" cap="flat" cmpd="sng" algn="ctr">
            <a:solidFill>
              <a:schemeClr val="accent1"/>
            </a:solidFill>
            <a:prstDash val="solid"/>
            <a:miter lim="800000"/>
            <a:headEnd type="triangle"/>
            <a:tailEnd type="triangle"/>
          </a:ln>
          <a:effectLst/>
        </p:spPr>
      </p:cxnSp>
      <p:cxnSp>
        <p:nvCxnSpPr>
          <p:cNvPr id="143" name="直線矢印コネクタ 142">
            <a:extLst>
              <a:ext uri="{FF2B5EF4-FFF2-40B4-BE49-F238E27FC236}">
                <a16:creationId xmlns:a16="http://schemas.microsoft.com/office/drawing/2014/main" id="{29CFDD9E-C56B-31A0-74AC-3906421E8495}"/>
              </a:ext>
            </a:extLst>
          </p:cNvPr>
          <p:cNvCxnSpPr>
            <a:cxnSpLocks/>
          </p:cNvCxnSpPr>
          <p:nvPr/>
        </p:nvCxnSpPr>
        <p:spPr>
          <a:xfrm>
            <a:off x="3748287" y="4998544"/>
            <a:ext cx="583449" cy="0"/>
          </a:xfrm>
          <a:prstGeom prst="straightConnector1">
            <a:avLst/>
          </a:prstGeom>
          <a:noFill/>
          <a:ln w="38100" cap="flat" cmpd="sng" algn="ctr">
            <a:solidFill>
              <a:schemeClr val="accent1"/>
            </a:solidFill>
            <a:prstDash val="solid"/>
            <a:miter lim="800000"/>
            <a:headEnd type="none"/>
            <a:tailEnd type="triangle"/>
          </a:ln>
          <a:effectLst/>
        </p:spPr>
      </p:cxnSp>
      <p:grpSp>
        <p:nvGrpSpPr>
          <p:cNvPr id="147" name="グループ化 146">
            <a:extLst>
              <a:ext uri="{FF2B5EF4-FFF2-40B4-BE49-F238E27FC236}">
                <a16:creationId xmlns:a16="http://schemas.microsoft.com/office/drawing/2014/main" id="{C0051A59-5234-08A9-E6D3-5B58EB401472}"/>
              </a:ext>
            </a:extLst>
          </p:cNvPr>
          <p:cNvGrpSpPr/>
          <p:nvPr/>
        </p:nvGrpSpPr>
        <p:grpSpPr>
          <a:xfrm>
            <a:off x="2740683" y="4614092"/>
            <a:ext cx="1219144" cy="1035506"/>
            <a:chOff x="1838424" y="4612824"/>
            <a:chExt cx="1219144" cy="1035506"/>
          </a:xfrm>
        </p:grpSpPr>
        <p:pic>
          <p:nvPicPr>
            <p:cNvPr id="142" name="図 141" descr="アイコン が含まれている画像&#10;&#10;自動的に生成された説明">
              <a:extLst>
                <a:ext uri="{FF2B5EF4-FFF2-40B4-BE49-F238E27FC236}">
                  <a16:creationId xmlns:a16="http://schemas.microsoft.com/office/drawing/2014/main" id="{57336063-4724-39C5-E881-1272B380B632}"/>
                </a:ext>
              </a:extLst>
            </p:cNvPr>
            <p:cNvPicPr>
              <a:picLocks noChangeAspect="1"/>
            </p:cNvPicPr>
            <p:nvPr/>
          </p:nvPicPr>
          <p:blipFill>
            <a:blip r:embed="rId7"/>
            <a:stretch>
              <a:fillRect/>
            </a:stretch>
          </p:blipFill>
          <p:spPr>
            <a:xfrm>
              <a:off x="2169898" y="4612824"/>
              <a:ext cx="595324" cy="740044"/>
            </a:xfrm>
            <a:prstGeom prst="rect">
              <a:avLst/>
            </a:prstGeom>
          </p:spPr>
        </p:pic>
        <p:sp>
          <p:nvSpPr>
            <p:cNvPr id="145" name="テキスト ボックス 144">
              <a:extLst>
                <a:ext uri="{FF2B5EF4-FFF2-40B4-BE49-F238E27FC236}">
                  <a16:creationId xmlns:a16="http://schemas.microsoft.com/office/drawing/2014/main" id="{61855F6E-1067-C07E-237C-3B799A043B8A}"/>
                </a:ext>
              </a:extLst>
            </p:cNvPr>
            <p:cNvSpPr txBox="1"/>
            <p:nvPr/>
          </p:nvSpPr>
          <p:spPr>
            <a:xfrm flipH="1">
              <a:off x="1838424" y="5394414"/>
              <a:ext cx="1219144" cy="253916"/>
            </a:xfrm>
            <a:prstGeom prst="rect">
              <a:avLst/>
            </a:prstGeom>
            <a:noFill/>
          </p:spPr>
          <p:txBody>
            <a:bodyPr wrap="square" rtlCol="0">
              <a:spAutoFit/>
            </a:bodyPr>
            <a:lstStyle/>
            <a:p>
              <a:pPr algn="ctr"/>
              <a:r>
                <a:rPr lang="ja-JP" altLang="en-US" sz="1050" dirty="0">
                  <a:solidFill>
                    <a:schemeClr val="tx1">
                      <a:lumMod val="65000"/>
                      <a:lumOff val="35000"/>
                    </a:schemeClr>
                  </a:solidFill>
                </a:rPr>
                <a:t>関連資料</a:t>
              </a:r>
              <a:endParaRPr lang="en-US" altLang="ja-JP" sz="1050" dirty="0">
                <a:solidFill>
                  <a:schemeClr val="tx1">
                    <a:lumMod val="65000"/>
                    <a:lumOff val="35000"/>
                  </a:schemeClr>
                </a:solidFill>
              </a:endParaRPr>
            </a:p>
          </p:txBody>
        </p:sp>
      </p:grpSp>
      <p:sp>
        <p:nvSpPr>
          <p:cNvPr id="12" name="正方形/長方形 11">
            <a:extLst>
              <a:ext uri="{FF2B5EF4-FFF2-40B4-BE49-F238E27FC236}">
                <a16:creationId xmlns:a16="http://schemas.microsoft.com/office/drawing/2014/main" id="{11A6E000-4E0A-BA05-48AA-6FCE29B0045C}"/>
              </a:ext>
            </a:extLst>
          </p:cNvPr>
          <p:cNvSpPr/>
          <p:nvPr/>
        </p:nvSpPr>
        <p:spPr>
          <a:xfrm>
            <a:off x="4348279" y="4488167"/>
            <a:ext cx="5282450" cy="1519474"/>
          </a:xfrm>
          <a:prstGeom prst="rect">
            <a:avLst/>
          </a:prstGeom>
          <a:solidFill>
            <a:srgbClr val="FFDBAB"/>
          </a:solidFill>
          <a:ln>
            <a:solidFill>
              <a:srgbClr val="A85C00"/>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kumimoji="1" lang="en-US" altLang="ja-JP" sz="1200" dirty="0">
                <a:solidFill>
                  <a:schemeClr val="tx1"/>
                </a:solidFill>
                <a:latin typeface="+mn-ea"/>
              </a:rPr>
              <a:t>Knowledge</a:t>
            </a:r>
            <a:r>
              <a:rPr kumimoji="1" lang="ja-JP" altLang="en-US" sz="1200" dirty="0">
                <a:solidFill>
                  <a:schemeClr val="tx1"/>
                </a:solidFill>
                <a:latin typeface="+mn-ea"/>
              </a:rPr>
              <a:t>ベース</a:t>
            </a:r>
            <a:endParaRPr kumimoji="1" lang="en-US" altLang="ja-JP" sz="1200" dirty="0">
              <a:solidFill>
                <a:schemeClr val="tx1"/>
              </a:solidFill>
              <a:latin typeface="+mn-ea"/>
            </a:endParaRPr>
          </a:p>
          <a:p>
            <a:pPr algn="ctr"/>
            <a:endParaRPr kumimoji="1" lang="en-US" altLang="ja-JP" sz="1200" dirty="0">
              <a:solidFill>
                <a:schemeClr val="tx1"/>
              </a:solidFill>
              <a:latin typeface="+mn-ea"/>
            </a:endParaRPr>
          </a:p>
        </p:txBody>
      </p:sp>
      <p:grpSp>
        <p:nvGrpSpPr>
          <p:cNvPr id="14" name="グループ化 13">
            <a:extLst>
              <a:ext uri="{FF2B5EF4-FFF2-40B4-BE49-F238E27FC236}">
                <a16:creationId xmlns:a16="http://schemas.microsoft.com/office/drawing/2014/main" id="{B12F8346-5D81-A588-E15D-BE11E7F9F6EA}"/>
              </a:ext>
            </a:extLst>
          </p:cNvPr>
          <p:cNvGrpSpPr/>
          <p:nvPr/>
        </p:nvGrpSpPr>
        <p:grpSpPr>
          <a:xfrm>
            <a:off x="6451858" y="4853339"/>
            <a:ext cx="1245161" cy="802592"/>
            <a:chOff x="6408862" y="5223458"/>
            <a:chExt cx="1769176" cy="980890"/>
          </a:xfrm>
        </p:grpSpPr>
        <p:sp>
          <p:nvSpPr>
            <p:cNvPr id="15" name="四角形: 角を丸くする 14">
              <a:extLst>
                <a:ext uri="{FF2B5EF4-FFF2-40B4-BE49-F238E27FC236}">
                  <a16:creationId xmlns:a16="http://schemas.microsoft.com/office/drawing/2014/main" id="{6B5A7C43-8E7B-2F45-3583-D647C4B05E96}"/>
                </a:ext>
              </a:extLst>
            </p:cNvPr>
            <p:cNvSpPr/>
            <p:nvPr/>
          </p:nvSpPr>
          <p:spPr>
            <a:xfrm>
              <a:off x="6408862" y="5223458"/>
              <a:ext cx="1769176" cy="980890"/>
            </a:xfrm>
            <a:prstGeom prst="roundRect">
              <a:avLst/>
            </a:prstGeom>
            <a:solidFill>
              <a:srgbClr val="FFFAF3"/>
            </a:solidFill>
            <a:ln w="19050">
              <a:solidFill>
                <a:srgbClr val="A85C00"/>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kumimoji="1" lang="en-US" altLang="ja-JP" sz="1200" dirty="0">
                  <a:solidFill>
                    <a:schemeClr val="tx1"/>
                  </a:solidFill>
                  <a:latin typeface="+mn-ea"/>
                </a:rPr>
                <a:t>RAG</a:t>
              </a:r>
            </a:p>
            <a:p>
              <a:pPr algn="ctr"/>
              <a:endParaRPr kumimoji="1" lang="en-US" altLang="ja-JP" sz="1200" dirty="0">
                <a:solidFill>
                  <a:schemeClr val="tx1"/>
                </a:solidFill>
                <a:latin typeface="+mn-ea"/>
              </a:endParaRPr>
            </a:p>
            <a:p>
              <a:pPr algn="ctr"/>
              <a:endParaRPr kumimoji="1" lang="en-US" altLang="ja-JP" sz="1200" dirty="0">
                <a:solidFill>
                  <a:schemeClr val="tx1"/>
                </a:solidFill>
                <a:latin typeface="+mn-ea"/>
              </a:endParaRPr>
            </a:p>
          </p:txBody>
        </p:sp>
        <p:sp>
          <p:nvSpPr>
            <p:cNvPr id="16" name="四角形: 角を丸くする 15">
              <a:extLst>
                <a:ext uri="{FF2B5EF4-FFF2-40B4-BE49-F238E27FC236}">
                  <a16:creationId xmlns:a16="http://schemas.microsoft.com/office/drawing/2014/main" id="{390CFE4D-DBD0-C15C-92D8-9F2F7115C80C}"/>
                </a:ext>
              </a:extLst>
            </p:cNvPr>
            <p:cNvSpPr/>
            <p:nvPr/>
          </p:nvSpPr>
          <p:spPr>
            <a:xfrm>
              <a:off x="6739903" y="5554775"/>
              <a:ext cx="1107093" cy="507357"/>
            </a:xfrm>
            <a:prstGeom prst="roundRect">
              <a:avLst/>
            </a:prstGeom>
            <a:solidFill>
              <a:srgbClr val="FFDBAB"/>
            </a:solidFill>
            <a:ln w="19050">
              <a:solidFill>
                <a:srgbClr val="A85C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solidFill>
                    <a:schemeClr val="tx1"/>
                  </a:solidFill>
                  <a:latin typeface="+mn-ea"/>
                </a:rPr>
                <a:t>DB</a:t>
              </a:r>
            </a:p>
          </p:txBody>
        </p:sp>
        <p:pic>
          <p:nvPicPr>
            <p:cNvPr id="17" name="グラフィックス 16" descr="データベース 単色塗りつぶし">
              <a:extLst>
                <a:ext uri="{FF2B5EF4-FFF2-40B4-BE49-F238E27FC236}">
                  <a16:creationId xmlns:a16="http://schemas.microsoft.com/office/drawing/2014/main" id="{D02A5877-ABE4-E63B-1AC9-1F1F3B5AB78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486980" y="5554775"/>
              <a:ext cx="482400" cy="482400"/>
            </a:xfrm>
            <a:prstGeom prst="rect">
              <a:avLst/>
            </a:prstGeom>
          </p:spPr>
        </p:pic>
      </p:grpSp>
      <p:grpSp>
        <p:nvGrpSpPr>
          <p:cNvPr id="144" name="グループ化 143">
            <a:extLst>
              <a:ext uri="{FF2B5EF4-FFF2-40B4-BE49-F238E27FC236}">
                <a16:creationId xmlns:a16="http://schemas.microsoft.com/office/drawing/2014/main" id="{95103ADC-FF55-3916-D0FB-FD0FF67965B4}"/>
              </a:ext>
            </a:extLst>
          </p:cNvPr>
          <p:cNvGrpSpPr/>
          <p:nvPr/>
        </p:nvGrpSpPr>
        <p:grpSpPr>
          <a:xfrm>
            <a:off x="4425279" y="5342227"/>
            <a:ext cx="1547891" cy="511055"/>
            <a:chOff x="3980170" y="4979470"/>
            <a:chExt cx="1681758" cy="550800"/>
          </a:xfrm>
        </p:grpSpPr>
        <p:sp>
          <p:nvSpPr>
            <p:cNvPr id="122" name="四角形: 角を丸くする 121">
              <a:extLst>
                <a:ext uri="{FF2B5EF4-FFF2-40B4-BE49-F238E27FC236}">
                  <a16:creationId xmlns:a16="http://schemas.microsoft.com/office/drawing/2014/main" id="{869CC597-46EB-768A-7EE7-BD84586A23F3}"/>
                </a:ext>
              </a:extLst>
            </p:cNvPr>
            <p:cNvSpPr/>
            <p:nvPr/>
          </p:nvSpPr>
          <p:spPr>
            <a:xfrm>
              <a:off x="4113928" y="4979470"/>
              <a:ext cx="1548000" cy="550800"/>
            </a:xfrm>
            <a:prstGeom prst="roundRect">
              <a:avLst/>
            </a:prstGeom>
            <a:solidFill>
              <a:srgbClr val="FFFAF3"/>
            </a:solidFill>
            <a:ln w="19050">
              <a:solidFill>
                <a:srgbClr val="A85C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200" dirty="0">
                  <a:solidFill>
                    <a:schemeClr val="tx1"/>
                  </a:solidFill>
                  <a:latin typeface="+mn-ea"/>
                </a:rPr>
                <a:t>お客様固有</a:t>
              </a:r>
              <a:endParaRPr kumimoji="1" lang="en-US" altLang="ja-JP" sz="1200" dirty="0">
                <a:solidFill>
                  <a:schemeClr val="tx1"/>
                </a:solidFill>
                <a:latin typeface="+mn-ea"/>
              </a:endParaRPr>
            </a:p>
            <a:p>
              <a:pPr algn="ctr"/>
              <a:r>
                <a:rPr kumimoji="1" lang="ja-JP" altLang="en-US" sz="1200" dirty="0">
                  <a:solidFill>
                    <a:schemeClr val="tx1"/>
                  </a:solidFill>
                  <a:latin typeface="+mn-ea"/>
                </a:rPr>
                <a:t>情報</a:t>
              </a:r>
              <a:endParaRPr kumimoji="1" lang="en-US" altLang="ja-JP" sz="1200" dirty="0">
                <a:solidFill>
                  <a:schemeClr val="tx1"/>
                </a:solidFill>
                <a:latin typeface="+mn-ea"/>
              </a:endParaRPr>
            </a:p>
          </p:txBody>
        </p:sp>
        <p:grpSp>
          <p:nvGrpSpPr>
            <p:cNvPr id="125" name="グループ化 124">
              <a:extLst>
                <a:ext uri="{FF2B5EF4-FFF2-40B4-BE49-F238E27FC236}">
                  <a16:creationId xmlns:a16="http://schemas.microsoft.com/office/drawing/2014/main" id="{17C5245E-DF46-5BCB-29E7-EC5CFD70F5CF}"/>
                </a:ext>
              </a:extLst>
            </p:cNvPr>
            <p:cNvGrpSpPr/>
            <p:nvPr/>
          </p:nvGrpSpPr>
          <p:grpSpPr>
            <a:xfrm>
              <a:off x="3980170" y="5093777"/>
              <a:ext cx="470923" cy="344669"/>
              <a:chOff x="9261365" y="4760895"/>
              <a:chExt cx="780262" cy="594352"/>
            </a:xfrm>
          </p:grpSpPr>
          <p:pic>
            <p:nvPicPr>
              <p:cNvPr id="123" name="図 122" descr="時計 が含まれている画像&#10;&#10;自動的に生成された説明">
                <a:extLst>
                  <a:ext uri="{FF2B5EF4-FFF2-40B4-BE49-F238E27FC236}">
                    <a16:creationId xmlns:a16="http://schemas.microsoft.com/office/drawing/2014/main" id="{E9937E96-A3EE-841E-9583-BCB0C4A6256B}"/>
                  </a:ext>
                </a:extLst>
              </p:cNvPr>
              <p:cNvPicPr>
                <a:picLocks noChangeAspect="1"/>
              </p:cNvPicPr>
              <p:nvPr/>
            </p:nvPicPr>
            <p:blipFill rotWithShape="1">
              <a:blip r:embed="rId10"/>
              <a:srcRect r="59736" b="63537"/>
              <a:stretch/>
            </p:blipFill>
            <p:spPr>
              <a:xfrm>
                <a:off x="9318701" y="4760895"/>
                <a:ext cx="722926" cy="594352"/>
              </a:xfrm>
              <a:prstGeom prst="rect">
                <a:avLst/>
              </a:prstGeom>
            </p:spPr>
          </p:pic>
          <p:pic>
            <p:nvPicPr>
              <p:cNvPr id="124" name="図 123" descr="アイコン&#10;&#10;自動的に生成された説明">
                <a:extLst>
                  <a:ext uri="{FF2B5EF4-FFF2-40B4-BE49-F238E27FC236}">
                    <a16:creationId xmlns:a16="http://schemas.microsoft.com/office/drawing/2014/main" id="{D37AD3B6-1ABB-6810-B1D3-BA7F0FF9B38A}"/>
                  </a:ext>
                </a:extLst>
              </p:cNvPr>
              <p:cNvPicPr>
                <a:picLocks noChangeAspect="1"/>
              </p:cNvPicPr>
              <p:nvPr/>
            </p:nvPicPr>
            <p:blipFill>
              <a:blip r:embed="rId11"/>
              <a:srcRect l="65748" t="66489"/>
              <a:stretch/>
            </p:blipFill>
            <p:spPr>
              <a:xfrm>
                <a:off x="9261365" y="4872115"/>
                <a:ext cx="315654" cy="323250"/>
              </a:xfrm>
              <a:prstGeom prst="rect">
                <a:avLst/>
              </a:prstGeom>
            </p:spPr>
          </p:pic>
        </p:grpSp>
      </p:grpSp>
      <p:grpSp>
        <p:nvGrpSpPr>
          <p:cNvPr id="134" name="グループ化 133">
            <a:extLst>
              <a:ext uri="{FF2B5EF4-FFF2-40B4-BE49-F238E27FC236}">
                <a16:creationId xmlns:a16="http://schemas.microsoft.com/office/drawing/2014/main" id="{4DC548B8-A138-3901-43DB-2532C082EB3E}"/>
              </a:ext>
            </a:extLst>
          </p:cNvPr>
          <p:cNvGrpSpPr/>
          <p:nvPr/>
        </p:nvGrpSpPr>
        <p:grpSpPr>
          <a:xfrm>
            <a:off x="4445902" y="4756560"/>
            <a:ext cx="1519881" cy="512182"/>
            <a:chOff x="4478916" y="4919971"/>
            <a:chExt cx="1649169" cy="623920"/>
          </a:xfrm>
        </p:grpSpPr>
        <p:sp>
          <p:nvSpPr>
            <p:cNvPr id="135" name="四角形: 角を丸くする 134">
              <a:extLst>
                <a:ext uri="{FF2B5EF4-FFF2-40B4-BE49-F238E27FC236}">
                  <a16:creationId xmlns:a16="http://schemas.microsoft.com/office/drawing/2014/main" id="{6A2A8B77-97FF-E6BB-B38D-6B16608D2FC2}"/>
                </a:ext>
              </a:extLst>
            </p:cNvPr>
            <p:cNvSpPr/>
            <p:nvPr/>
          </p:nvSpPr>
          <p:spPr>
            <a:xfrm>
              <a:off x="4583685" y="4919971"/>
              <a:ext cx="1544400" cy="623920"/>
            </a:xfrm>
            <a:prstGeom prst="roundRect">
              <a:avLst/>
            </a:prstGeom>
            <a:solidFill>
              <a:srgbClr val="FFFAF3"/>
            </a:solidFill>
            <a:ln w="19050" cap="flat" cmpd="sng" algn="ctr">
              <a:solidFill>
                <a:srgbClr val="A85C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050" b="0" i="0" u="none" strike="noStrike" kern="0" cap="none" spc="0" normalizeH="0" baseline="0" noProof="0" dirty="0">
                  <a:ln>
                    <a:noFill/>
                  </a:ln>
                  <a:effectLst/>
                  <a:uLnTx/>
                  <a:uFillTx/>
                  <a:latin typeface="+mn-ea"/>
                  <a:cs typeface="+mn-cs"/>
                </a:rPr>
                <a:t>ファイル</a:t>
              </a:r>
              <a:endParaRPr kumimoji="0" lang="en-US" altLang="ja-JP" sz="1050" b="0" i="0" u="none" strike="noStrike" kern="0" cap="none" spc="0" normalizeH="0" baseline="0" noProof="0" dirty="0">
                <a:ln>
                  <a:noFill/>
                </a:ln>
                <a:effectLst/>
                <a:uLnTx/>
                <a:uFillTx/>
                <a:latin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050" b="0" i="0" u="none" strike="noStrike" kern="0" cap="none" spc="0" normalizeH="0" baseline="0" noProof="0" dirty="0">
                  <a:ln>
                    <a:noFill/>
                  </a:ln>
                  <a:effectLst/>
                  <a:uLnTx/>
                  <a:uFillTx/>
                  <a:latin typeface="+mn-ea"/>
                  <a:cs typeface="+mn-cs"/>
                </a:rPr>
                <a:t>ストレージ</a:t>
              </a:r>
              <a:endParaRPr kumimoji="0" lang="en-US" altLang="ja-JP" sz="1050" b="0" i="0" u="none" strike="noStrike" kern="0" cap="none" spc="0" normalizeH="0" baseline="0" noProof="0" dirty="0">
                <a:ln>
                  <a:noFill/>
                </a:ln>
                <a:effectLst/>
                <a:uLnTx/>
                <a:uFillTx/>
                <a:latin typeface="+mn-ea"/>
                <a:cs typeface="+mn-cs"/>
              </a:endParaRPr>
            </a:p>
          </p:txBody>
        </p:sp>
        <p:pic>
          <p:nvPicPr>
            <p:cNvPr id="136" name="グラフィックス 135" descr="フォルダー 単色塗りつぶし">
              <a:extLst>
                <a:ext uri="{FF2B5EF4-FFF2-40B4-BE49-F238E27FC236}">
                  <a16:creationId xmlns:a16="http://schemas.microsoft.com/office/drawing/2014/main" id="{2548373C-60D9-D24F-3D71-CABFAE88725E}"/>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478916" y="4923542"/>
              <a:ext cx="547451" cy="547451"/>
            </a:xfrm>
            <a:prstGeom prst="rect">
              <a:avLst/>
            </a:prstGeom>
          </p:spPr>
        </p:pic>
      </p:grpSp>
      <p:cxnSp>
        <p:nvCxnSpPr>
          <p:cNvPr id="148" name="直線矢印コネクタ 147">
            <a:extLst>
              <a:ext uri="{FF2B5EF4-FFF2-40B4-BE49-F238E27FC236}">
                <a16:creationId xmlns:a16="http://schemas.microsoft.com/office/drawing/2014/main" id="{BC38AFEB-5AAF-5DA2-4589-69EF83D652B5}"/>
              </a:ext>
            </a:extLst>
          </p:cNvPr>
          <p:cNvCxnSpPr>
            <a:cxnSpLocks/>
          </p:cNvCxnSpPr>
          <p:nvPr/>
        </p:nvCxnSpPr>
        <p:spPr>
          <a:xfrm>
            <a:off x="5989677" y="5085152"/>
            <a:ext cx="402099" cy="0"/>
          </a:xfrm>
          <a:prstGeom prst="straightConnector1">
            <a:avLst/>
          </a:prstGeom>
          <a:noFill/>
          <a:ln w="38100" cap="flat" cmpd="sng" algn="ctr">
            <a:solidFill>
              <a:schemeClr val="accent1"/>
            </a:solidFill>
            <a:prstDash val="solid"/>
            <a:miter lim="800000"/>
            <a:headEnd type="none"/>
            <a:tailEnd type="triangle"/>
          </a:ln>
          <a:effectLst/>
        </p:spPr>
      </p:cxnSp>
      <p:sp>
        <p:nvSpPr>
          <p:cNvPr id="166" name="四角形: 角を丸くする 165">
            <a:extLst>
              <a:ext uri="{FF2B5EF4-FFF2-40B4-BE49-F238E27FC236}">
                <a16:creationId xmlns:a16="http://schemas.microsoft.com/office/drawing/2014/main" id="{52C296CC-C946-D39B-2A53-58B5AB563DF7}"/>
              </a:ext>
            </a:extLst>
          </p:cNvPr>
          <p:cNvSpPr/>
          <p:nvPr/>
        </p:nvSpPr>
        <p:spPr>
          <a:xfrm>
            <a:off x="8101077" y="4998544"/>
            <a:ext cx="1423325" cy="512182"/>
          </a:xfrm>
          <a:prstGeom prst="roundRect">
            <a:avLst/>
          </a:prstGeom>
          <a:solidFill>
            <a:srgbClr val="FFFAF3"/>
          </a:solidFill>
          <a:ln w="19050" cap="flat" cmpd="sng" algn="ctr">
            <a:solidFill>
              <a:srgbClr val="A85C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050" b="0" i="0" u="none" strike="noStrike" kern="0" cap="none" spc="0" normalizeH="0" baseline="0" noProof="0" dirty="0">
                <a:ln>
                  <a:noFill/>
                </a:ln>
                <a:effectLst/>
                <a:uLnTx/>
                <a:uFillTx/>
                <a:latin typeface="+mn-ea"/>
                <a:cs typeface="+mn-cs"/>
              </a:rPr>
              <a:t>テンプレート</a:t>
            </a:r>
            <a:endParaRPr kumimoji="0" lang="en-US" altLang="ja-JP" sz="1050" b="0" i="0" u="none" strike="noStrike" kern="0" cap="none" spc="0" normalizeH="0" baseline="0" noProof="0" dirty="0">
              <a:ln>
                <a:noFill/>
              </a:ln>
              <a:effectLst/>
              <a:uLnTx/>
              <a:uFillTx/>
              <a:latin typeface="+mn-ea"/>
              <a:cs typeface="+mn-cs"/>
            </a:endParaRPr>
          </a:p>
        </p:txBody>
      </p:sp>
      <p:cxnSp>
        <p:nvCxnSpPr>
          <p:cNvPr id="168" name="直線矢印コネクタ 167">
            <a:extLst>
              <a:ext uri="{FF2B5EF4-FFF2-40B4-BE49-F238E27FC236}">
                <a16:creationId xmlns:a16="http://schemas.microsoft.com/office/drawing/2014/main" id="{5FCA7992-607A-E6A8-0207-5EF69C4A2062}"/>
              </a:ext>
            </a:extLst>
          </p:cNvPr>
          <p:cNvCxnSpPr>
            <a:cxnSpLocks/>
            <a:stCxn id="166" idx="1"/>
            <a:endCxn id="15" idx="3"/>
          </p:cNvCxnSpPr>
          <p:nvPr/>
        </p:nvCxnSpPr>
        <p:spPr>
          <a:xfrm flipH="1">
            <a:off x="7697020" y="5254635"/>
            <a:ext cx="404058" cy="0"/>
          </a:xfrm>
          <a:prstGeom prst="straightConnector1">
            <a:avLst/>
          </a:prstGeom>
          <a:noFill/>
          <a:ln w="38100" cap="flat" cmpd="sng" algn="ctr">
            <a:solidFill>
              <a:schemeClr val="accent1"/>
            </a:solidFill>
            <a:prstDash val="solid"/>
            <a:miter lim="800000"/>
            <a:headEnd type="triangle"/>
            <a:tailEnd type="triangle"/>
          </a:ln>
          <a:effectLst/>
        </p:spPr>
      </p:cxnSp>
      <p:cxnSp>
        <p:nvCxnSpPr>
          <p:cNvPr id="115" name="直線矢印コネクタ 114">
            <a:extLst>
              <a:ext uri="{FF2B5EF4-FFF2-40B4-BE49-F238E27FC236}">
                <a16:creationId xmlns:a16="http://schemas.microsoft.com/office/drawing/2014/main" id="{E8DB4B23-0D41-D214-8CEF-21F0A43940D1}"/>
              </a:ext>
            </a:extLst>
          </p:cNvPr>
          <p:cNvCxnSpPr>
            <a:cxnSpLocks/>
          </p:cNvCxnSpPr>
          <p:nvPr/>
        </p:nvCxnSpPr>
        <p:spPr>
          <a:xfrm>
            <a:off x="8853288" y="1887615"/>
            <a:ext cx="1205669" cy="0"/>
          </a:xfrm>
          <a:prstGeom prst="straightConnector1">
            <a:avLst/>
          </a:prstGeom>
          <a:noFill/>
          <a:ln w="38100" cap="flat" cmpd="sng" algn="ctr">
            <a:solidFill>
              <a:schemeClr val="tx1">
                <a:lumMod val="50000"/>
                <a:lumOff val="50000"/>
              </a:schemeClr>
            </a:solidFill>
            <a:prstDash val="solid"/>
            <a:miter lim="800000"/>
            <a:headEnd type="none"/>
            <a:tailEnd type="none"/>
          </a:ln>
          <a:effectLst/>
        </p:spPr>
      </p:cxnSp>
      <p:sp>
        <p:nvSpPr>
          <p:cNvPr id="18" name="正方形/長方形 17">
            <a:extLst>
              <a:ext uri="{FF2B5EF4-FFF2-40B4-BE49-F238E27FC236}">
                <a16:creationId xmlns:a16="http://schemas.microsoft.com/office/drawing/2014/main" id="{525AD292-CE1F-77A7-CF95-9C21CE473389}"/>
              </a:ext>
            </a:extLst>
          </p:cNvPr>
          <p:cNvSpPr/>
          <p:nvPr/>
        </p:nvSpPr>
        <p:spPr>
          <a:xfrm>
            <a:off x="4298141" y="1157652"/>
            <a:ext cx="4728304" cy="2672329"/>
          </a:xfrm>
          <a:prstGeom prst="rect">
            <a:avLst/>
          </a:prstGeom>
          <a:solidFill>
            <a:srgbClr val="FFDBAB"/>
          </a:solidFill>
          <a:ln>
            <a:solidFill>
              <a:srgbClr val="A85C00"/>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kumimoji="1" lang="en-US" altLang="ja-JP" sz="1400" dirty="0">
                <a:solidFill>
                  <a:schemeClr val="tx1"/>
                </a:solidFill>
                <a:latin typeface="+mn-ea"/>
              </a:rPr>
              <a:t>AI</a:t>
            </a:r>
            <a:r>
              <a:rPr kumimoji="1" lang="ja-JP" altLang="en-US" sz="1400" dirty="0">
                <a:solidFill>
                  <a:schemeClr val="tx1"/>
                </a:solidFill>
                <a:latin typeface="+mn-ea"/>
              </a:rPr>
              <a:t>エージェントフレームワーク</a:t>
            </a:r>
            <a:endParaRPr kumimoji="1" lang="en-US" altLang="ja-JP" sz="1400" dirty="0">
              <a:solidFill>
                <a:schemeClr val="tx1"/>
              </a:solidFill>
              <a:latin typeface="+mn-ea"/>
            </a:endParaRPr>
          </a:p>
        </p:txBody>
      </p:sp>
      <p:grpSp>
        <p:nvGrpSpPr>
          <p:cNvPr id="20" name="グループ化 19">
            <a:extLst>
              <a:ext uri="{FF2B5EF4-FFF2-40B4-BE49-F238E27FC236}">
                <a16:creationId xmlns:a16="http://schemas.microsoft.com/office/drawing/2014/main" id="{1F3E4686-522A-9DEB-45F8-5DBAD1ACA62F}"/>
              </a:ext>
            </a:extLst>
          </p:cNvPr>
          <p:cNvGrpSpPr/>
          <p:nvPr/>
        </p:nvGrpSpPr>
        <p:grpSpPr>
          <a:xfrm>
            <a:off x="5040613" y="1953280"/>
            <a:ext cx="1713635" cy="527467"/>
            <a:chOff x="4709349" y="1715588"/>
            <a:chExt cx="1737769" cy="547800"/>
          </a:xfrm>
        </p:grpSpPr>
        <p:sp>
          <p:nvSpPr>
            <p:cNvPr id="21" name="四角形: 角を丸くする 20">
              <a:extLst>
                <a:ext uri="{FF2B5EF4-FFF2-40B4-BE49-F238E27FC236}">
                  <a16:creationId xmlns:a16="http://schemas.microsoft.com/office/drawing/2014/main" id="{00C91D0F-B612-1325-F0FC-DD6EB09314F6}"/>
                </a:ext>
              </a:extLst>
            </p:cNvPr>
            <p:cNvSpPr/>
            <p:nvPr/>
          </p:nvSpPr>
          <p:spPr>
            <a:xfrm>
              <a:off x="4965217" y="1756441"/>
              <a:ext cx="1481901" cy="506947"/>
            </a:xfrm>
            <a:prstGeom prst="roundRect">
              <a:avLst/>
            </a:prstGeom>
            <a:solidFill>
              <a:srgbClr val="FFFAF3"/>
            </a:solidFill>
            <a:ln w="19050">
              <a:solidFill>
                <a:srgbClr val="A85C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200" dirty="0">
                  <a:solidFill>
                    <a:schemeClr val="tx1"/>
                  </a:solidFill>
                  <a:latin typeface="+mn-ea"/>
                </a:rPr>
                <a:t>エージェント</a:t>
              </a:r>
              <a:endParaRPr kumimoji="1" lang="en-US" altLang="ja-JP" sz="1200" dirty="0">
                <a:solidFill>
                  <a:schemeClr val="tx1"/>
                </a:solidFill>
                <a:latin typeface="+mn-ea"/>
              </a:endParaRPr>
            </a:p>
          </p:txBody>
        </p:sp>
        <p:pic>
          <p:nvPicPr>
            <p:cNvPr id="22" name="図 21" descr="アイコン&#10;&#10;自動的に生成された説明">
              <a:extLst>
                <a:ext uri="{FF2B5EF4-FFF2-40B4-BE49-F238E27FC236}">
                  <a16:creationId xmlns:a16="http://schemas.microsoft.com/office/drawing/2014/main" id="{91F48F7B-660D-85A1-5670-6CC877BC18EA}"/>
                </a:ext>
              </a:extLst>
            </p:cNvPr>
            <p:cNvPicPr>
              <a:picLocks noChangeAspect="1"/>
            </p:cNvPicPr>
            <p:nvPr/>
          </p:nvPicPr>
          <p:blipFill>
            <a:blip r:embed="rId14"/>
            <a:srcRect l="24619" t="54203" r="20425"/>
            <a:stretch/>
          </p:blipFill>
          <p:spPr>
            <a:xfrm>
              <a:off x="4709349" y="1715588"/>
              <a:ext cx="592956" cy="482400"/>
            </a:xfrm>
            <a:prstGeom prst="rect">
              <a:avLst/>
            </a:prstGeom>
          </p:spPr>
        </p:pic>
      </p:grpSp>
      <p:pic>
        <p:nvPicPr>
          <p:cNvPr id="83" name="Picture 4" descr="サテライトオフィス・Dify(AI開発ツール)導入支援">
            <a:extLst>
              <a:ext uri="{FF2B5EF4-FFF2-40B4-BE49-F238E27FC236}">
                <a16:creationId xmlns:a16="http://schemas.microsoft.com/office/drawing/2014/main" id="{F30FA324-50E5-E62B-DE6E-5D142B69F79F}"/>
              </a:ext>
            </a:extLst>
          </p:cNvPr>
          <p:cNvPicPr>
            <a:picLocks noChangeAspect="1" noChangeArrowheads="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401846" y="1197576"/>
            <a:ext cx="891895" cy="294368"/>
          </a:xfrm>
          <a:prstGeom prst="rect">
            <a:avLst/>
          </a:prstGeom>
          <a:noFill/>
          <a:extLst>
            <a:ext uri="{909E8E84-426E-40DD-AFC4-6F175D3DCCD1}">
              <a14:hiddenFill xmlns:a14="http://schemas.microsoft.com/office/drawing/2010/main">
                <a:solidFill>
                  <a:srgbClr val="FFFFFF"/>
                </a:solidFill>
              </a14:hiddenFill>
            </a:ext>
          </a:extLst>
        </p:spPr>
      </p:pic>
      <p:sp>
        <p:nvSpPr>
          <p:cNvPr id="7" name="四角形: 角を丸くする 6">
            <a:extLst>
              <a:ext uri="{FF2B5EF4-FFF2-40B4-BE49-F238E27FC236}">
                <a16:creationId xmlns:a16="http://schemas.microsoft.com/office/drawing/2014/main" id="{5C2E5FF7-B305-62FE-B0AE-6AFBFD497772}"/>
              </a:ext>
            </a:extLst>
          </p:cNvPr>
          <p:cNvSpPr/>
          <p:nvPr/>
        </p:nvSpPr>
        <p:spPr>
          <a:xfrm>
            <a:off x="3934425" y="1685271"/>
            <a:ext cx="603580" cy="1251525"/>
          </a:xfrm>
          <a:prstGeom prst="roundRect">
            <a:avLst/>
          </a:prstGeom>
          <a:solidFill>
            <a:srgbClr val="FFFAF3"/>
          </a:solidFill>
          <a:ln w="19050" cap="flat" cmpd="sng" algn="ctr">
            <a:solidFill>
              <a:srgbClr val="A85C00"/>
            </a:solidFill>
            <a:prstDash val="solid"/>
            <a:miter lim="800000"/>
          </a:ln>
          <a:effectLst/>
        </p:spPr>
        <p:txBody>
          <a:bodyPr lIns="0" tIns="0" r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000" b="0" i="0" u="none" strike="noStrike" kern="0" cap="none" spc="0" normalizeH="0" baseline="0" noProof="0" dirty="0">
                <a:ln>
                  <a:noFill/>
                </a:ln>
                <a:effectLst/>
                <a:uLnTx/>
                <a:uFillTx/>
                <a:latin typeface="+mn-ea"/>
                <a:cs typeface="+mn-cs"/>
              </a:rPr>
              <a:t>チャット</a:t>
            </a:r>
            <a:endParaRPr kumimoji="0" lang="en-US" altLang="ja-JP" sz="1000" b="0" i="0" u="none" strike="noStrike" kern="0" cap="none" spc="0" normalizeH="0" baseline="0" noProof="0" dirty="0">
              <a:ln>
                <a:noFill/>
              </a:ln>
              <a:effectLst/>
              <a:uLnTx/>
              <a:uFillTx/>
              <a:latin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1000" b="0" i="0" u="none" strike="noStrike" kern="0" cap="none" spc="0" normalizeH="0" baseline="0" noProof="0" dirty="0">
                <a:ln>
                  <a:noFill/>
                </a:ln>
                <a:effectLst/>
                <a:uLnTx/>
                <a:uFillTx/>
                <a:latin typeface="+mn-ea"/>
                <a:cs typeface="+mn-cs"/>
              </a:rPr>
              <a:t>(web)</a:t>
            </a:r>
          </a:p>
        </p:txBody>
      </p:sp>
      <p:grpSp>
        <p:nvGrpSpPr>
          <p:cNvPr id="25" name="グループ化 24">
            <a:extLst>
              <a:ext uri="{FF2B5EF4-FFF2-40B4-BE49-F238E27FC236}">
                <a16:creationId xmlns:a16="http://schemas.microsoft.com/office/drawing/2014/main" id="{4EC0B0D7-22AC-B864-C62D-46E3C81F59B0}"/>
              </a:ext>
            </a:extLst>
          </p:cNvPr>
          <p:cNvGrpSpPr/>
          <p:nvPr/>
        </p:nvGrpSpPr>
        <p:grpSpPr>
          <a:xfrm>
            <a:off x="7377829" y="1441281"/>
            <a:ext cx="1451310" cy="502420"/>
            <a:chOff x="6215472" y="2905727"/>
            <a:chExt cx="1819658" cy="667909"/>
          </a:xfrm>
        </p:grpSpPr>
        <p:sp>
          <p:nvSpPr>
            <p:cNvPr id="26" name="四角形: 角を丸くする 25">
              <a:extLst>
                <a:ext uri="{FF2B5EF4-FFF2-40B4-BE49-F238E27FC236}">
                  <a16:creationId xmlns:a16="http://schemas.microsoft.com/office/drawing/2014/main" id="{743BCA8A-B7C6-C96F-767D-41651D97DFA7}"/>
                </a:ext>
              </a:extLst>
            </p:cNvPr>
            <p:cNvSpPr/>
            <p:nvPr/>
          </p:nvSpPr>
          <p:spPr>
            <a:xfrm>
              <a:off x="6215472" y="2905727"/>
              <a:ext cx="1819658" cy="667909"/>
            </a:xfrm>
            <a:prstGeom prst="roundRect">
              <a:avLst/>
            </a:prstGeom>
            <a:solidFill>
              <a:srgbClr val="FFFAF3"/>
            </a:solidFill>
            <a:ln w="19050" cap="flat" cmpd="sng" algn="ctr">
              <a:solidFill>
                <a:srgbClr val="A85C00"/>
              </a:solidFill>
              <a:prstDash val="solid"/>
              <a:miter lim="800000"/>
            </a:ln>
            <a:effectLst/>
          </p:spPr>
          <p:txBody>
            <a:bodyPr rtlCol="0" anchor="ctr"/>
            <a:lstStyle/>
            <a:p>
              <a:pPr algn="ctr"/>
              <a:r>
                <a:rPr kumimoji="1" lang="ja-JP" altLang="en-US" sz="1050" dirty="0">
                  <a:solidFill>
                    <a:schemeClr val="tx1"/>
                  </a:solidFill>
                  <a:latin typeface="+mn-ea"/>
                </a:rPr>
                <a:t>変更要望書作成</a:t>
              </a:r>
              <a:endParaRPr kumimoji="1" lang="en-US" altLang="ja-JP" sz="1050" dirty="0">
                <a:solidFill>
                  <a:schemeClr val="tx1"/>
                </a:solidFill>
                <a:latin typeface="+mn-ea"/>
              </a:endParaRPr>
            </a:p>
            <a:p>
              <a:pPr algn="ctr"/>
              <a:r>
                <a:rPr kumimoji="1" lang="ja-JP" altLang="en-US" sz="1050" dirty="0"/>
                <a:t>ワークフロー</a:t>
              </a:r>
              <a:endParaRPr kumimoji="1" lang="en-US" altLang="ja-JP" sz="1050" dirty="0"/>
            </a:p>
          </p:txBody>
        </p:sp>
        <p:pic>
          <p:nvPicPr>
            <p:cNvPr id="27" name="グラフィックス 26" descr="採鉱用工具 単色塗りつぶし">
              <a:extLst>
                <a:ext uri="{FF2B5EF4-FFF2-40B4-BE49-F238E27FC236}">
                  <a16:creationId xmlns:a16="http://schemas.microsoft.com/office/drawing/2014/main" id="{E64F91DA-4269-BEE9-A103-423B16D9380D}"/>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6286568" y="2920852"/>
              <a:ext cx="278216" cy="301085"/>
            </a:xfrm>
            <a:prstGeom prst="rect">
              <a:avLst/>
            </a:prstGeom>
          </p:spPr>
        </p:pic>
      </p:grpSp>
      <p:cxnSp>
        <p:nvCxnSpPr>
          <p:cNvPr id="28" name="直線矢印コネクタ 27">
            <a:extLst>
              <a:ext uri="{FF2B5EF4-FFF2-40B4-BE49-F238E27FC236}">
                <a16:creationId xmlns:a16="http://schemas.microsoft.com/office/drawing/2014/main" id="{3AA79650-67EB-8A32-F9B6-5B398B702CEA}"/>
              </a:ext>
            </a:extLst>
          </p:cNvPr>
          <p:cNvCxnSpPr>
            <a:cxnSpLocks/>
          </p:cNvCxnSpPr>
          <p:nvPr/>
        </p:nvCxnSpPr>
        <p:spPr>
          <a:xfrm>
            <a:off x="4563276" y="2180062"/>
            <a:ext cx="534041" cy="0"/>
          </a:xfrm>
          <a:prstGeom prst="straightConnector1">
            <a:avLst/>
          </a:prstGeom>
          <a:noFill/>
          <a:ln w="38100" cap="flat" cmpd="sng" algn="ctr">
            <a:solidFill>
              <a:schemeClr val="accent1"/>
            </a:solidFill>
            <a:prstDash val="solid"/>
            <a:miter lim="800000"/>
            <a:headEnd type="triangle"/>
            <a:tailEnd type="triangle"/>
          </a:ln>
          <a:effectLst/>
        </p:spPr>
      </p:cxnSp>
      <p:grpSp>
        <p:nvGrpSpPr>
          <p:cNvPr id="37" name="グループ化 36">
            <a:extLst>
              <a:ext uri="{FF2B5EF4-FFF2-40B4-BE49-F238E27FC236}">
                <a16:creationId xmlns:a16="http://schemas.microsoft.com/office/drawing/2014/main" id="{2FF22541-C105-C29B-E92B-A7362A098BC7}"/>
              </a:ext>
            </a:extLst>
          </p:cNvPr>
          <p:cNvGrpSpPr/>
          <p:nvPr/>
        </p:nvGrpSpPr>
        <p:grpSpPr>
          <a:xfrm>
            <a:off x="7375681" y="2006416"/>
            <a:ext cx="1451310" cy="502420"/>
            <a:chOff x="6215472" y="2905727"/>
            <a:chExt cx="1819658" cy="667909"/>
          </a:xfrm>
        </p:grpSpPr>
        <p:sp>
          <p:nvSpPr>
            <p:cNvPr id="38" name="四角形: 角を丸くする 37">
              <a:extLst>
                <a:ext uri="{FF2B5EF4-FFF2-40B4-BE49-F238E27FC236}">
                  <a16:creationId xmlns:a16="http://schemas.microsoft.com/office/drawing/2014/main" id="{6B943970-440C-88BB-A7E1-FBA1F6B9E4B5}"/>
                </a:ext>
              </a:extLst>
            </p:cNvPr>
            <p:cNvSpPr/>
            <p:nvPr/>
          </p:nvSpPr>
          <p:spPr>
            <a:xfrm>
              <a:off x="6215472" y="2905727"/>
              <a:ext cx="1819658" cy="667909"/>
            </a:xfrm>
            <a:prstGeom prst="roundRect">
              <a:avLst/>
            </a:prstGeom>
            <a:solidFill>
              <a:srgbClr val="FFFAF3"/>
            </a:solidFill>
            <a:ln w="19050" cap="flat" cmpd="sng" algn="ctr">
              <a:solidFill>
                <a:srgbClr val="A85C00"/>
              </a:solidFill>
              <a:prstDash val="solid"/>
              <a:miter lim="800000"/>
            </a:ln>
            <a:effectLst/>
          </p:spPr>
          <p:txBody>
            <a:bodyPr rtlCol="0" anchor="ctr"/>
            <a:lstStyle/>
            <a:p>
              <a:pPr algn="ctr"/>
              <a:r>
                <a:rPr kumimoji="1" lang="ja-JP" altLang="en-US" sz="1050" dirty="0"/>
                <a:t>バグ報告書作成</a:t>
              </a:r>
              <a:endParaRPr kumimoji="1" lang="en-US" altLang="ja-JP" sz="1050" dirty="0"/>
            </a:p>
            <a:p>
              <a:pPr algn="ctr"/>
              <a:r>
                <a:rPr kumimoji="1" lang="ja-JP" altLang="en-US" sz="1050" dirty="0"/>
                <a:t>ワークフロー</a:t>
              </a:r>
              <a:endParaRPr kumimoji="1" lang="en-US" altLang="ja-JP" sz="1050" dirty="0"/>
            </a:p>
          </p:txBody>
        </p:sp>
        <p:pic>
          <p:nvPicPr>
            <p:cNvPr id="40" name="グラフィックス 39" descr="採鉱用工具 単色塗りつぶし">
              <a:extLst>
                <a:ext uri="{FF2B5EF4-FFF2-40B4-BE49-F238E27FC236}">
                  <a16:creationId xmlns:a16="http://schemas.microsoft.com/office/drawing/2014/main" id="{3480B1D0-FECC-F765-CA1F-637AD8445B18}"/>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6286568" y="2920852"/>
              <a:ext cx="278216" cy="301085"/>
            </a:xfrm>
            <a:prstGeom prst="rect">
              <a:avLst/>
            </a:prstGeom>
          </p:spPr>
        </p:pic>
      </p:grpSp>
      <p:cxnSp>
        <p:nvCxnSpPr>
          <p:cNvPr id="42" name="直線矢印コネクタ 41">
            <a:extLst>
              <a:ext uri="{FF2B5EF4-FFF2-40B4-BE49-F238E27FC236}">
                <a16:creationId xmlns:a16="http://schemas.microsoft.com/office/drawing/2014/main" id="{E4E53C23-96BB-1B3F-C1BB-B0F7A15D96F2}"/>
              </a:ext>
            </a:extLst>
          </p:cNvPr>
          <p:cNvCxnSpPr>
            <a:cxnSpLocks/>
            <a:endCxn id="26" idx="1"/>
          </p:cNvCxnSpPr>
          <p:nvPr/>
        </p:nvCxnSpPr>
        <p:spPr>
          <a:xfrm flipV="1">
            <a:off x="6760167" y="1692491"/>
            <a:ext cx="617662" cy="262587"/>
          </a:xfrm>
          <a:prstGeom prst="straightConnector1">
            <a:avLst/>
          </a:prstGeom>
          <a:noFill/>
          <a:ln w="38100" cap="flat" cmpd="sng" algn="ctr">
            <a:solidFill>
              <a:schemeClr val="accent1"/>
            </a:solidFill>
            <a:prstDash val="solid"/>
            <a:miter lim="800000"/>
            <a:headEnd type="triangle"/>
            <a:tailEnd type="triangle"/>
          </a:ln>
          <a:effectLst/>
        </p:spPr>
      </p:cxnSp>
      <p:cxnSp>
        <p:nvCxnSpPr>
          <p:cNvPr id="48" name="直線矢印コネクタ 47">
            <a:extLst>
              <a:ext uri="{FF2B5EF4-FFF2-40B4-BE49-F238E27FC236}">
                <a16:creationId xmlns:a16="http://schemas.microsoft.com/office/drawing/2014/main" id="{7CA1C42D-7ED4-E4B2-F21A-28DCD8DB4404}"/>
              </a:ext>
            </a:extLst>
          </p:cNvPr>
          <p:cNvCxnSpPr>
            <a:cxnSpLocks/>
            <a:endCxn id="38" idx="1"/>
          </p:cNvCxnSpPr>
          <p:nvPr/>
        </p:nvCxnSpPr>
        <p:spPr>
          <a:xfrm>
            <a:off x="6768795" y="2180062"/>
            <a:ext cx="606886" cy="77564"/>
          </a:xfrm>
          <a:prstGeom prst="straightConnector1">
            <a:avLst/>
          </a:prstGeom>
          <a:noFill/>
          <a:ln w="38100" cap="flat" cmpd="sng" algn="ctr">
            <a:solidFill>
              <a:schemeClr val="accent1"/>
            </a:solidFill>
            <a:prstDash val="solid"/>
            <a:miter lim="800000"/>
            <a:headEnd type="triangle"/>
            <a:tailEnd type="triangle"/>
          </a:ln>
          <a:effectLst/>
        </p:spPr>
      </p:cxnSp>
      <p:grpSp>
        <p:nvGrpSpPr>
          <p:cNvPr id="57" name="グループ化 56">
            <a:extLst>
              <a:ext uri="{FF2B5EF4-FFF2-40B4-BE49-F238E27FC236}">
                <a16:creationId xmlns:a16="http://schemas.microsoft.com/office/drawing/2014/main" id="{50E071D0-5981-0190-0C68-84062102BF92}"/>
              </a:ext>
            </a:extLst>
          </p:cNvPr>
          <p:cNvGrpSpPr/>
          <p:nvPr/>
        </p:nvGrpSpPr>
        <p:grpSpPr>
          <a:xfrm>
            <a:off x="5302420" y="2823066"/>
            <a:ext cx="1451310" cy="502420"/>
            <a:chOff x="6215472" y="2905727"/>
            <a:chExt cx="1819658" cy="667909"/>
          </a:xfrm>
        </p:grpSpPr>
        <p:sp>
          <p:nvSpPr>
            <p:cNvPr id="78" name="四角形: 角を丸くする 77">
              <a:extLst>
                <a:ext uri="{FF2B5EF4-FFF2-40B4-BE49-F238E27FC236}">
                  <a16:creationId xmlns:a16="http://schemas.microsoft.com/office/drawing/2014/main" id="{82446601-746F-751B-74BB-7BEE996EA0AF}"/>
                </a:ext>
              </a:extLst>
            </p:cNvPr>
            <p:cNvSpPr/>
            <p:nvPr/>
          </p:nvSpPr>
          <p:spPr>
            <a:xfrm>
              <a:off x="6215472" y="2905727"/>
              <a:ext cx="1819658" cy="667909"/>
            </a:xfrm>
            <a:prstGeom prst="roundRect">
              <a:avLst/>
            </a:prstGeom>
            <a:solidFill>
              <a:srgbClr val="FFFAF3"/>
            </a:solidFill>
            <a:ln w="19050" cap="flat" cmpd="sng" algn="ctr">
              <a:solidFill>
                <a:srgbClr val="A85C00"/>
              </a:solidFill>
              <a:prstDash val="solid"/>
              <a:miter lim="800000"/>
            </a:ln>
            <a:effectLst/>
          </p:spPr>
          <p:txBody>
            <a:bodyPr rtlCol="0" anchor="ctr"/>
            <a:lstStyle/>
            <a:p>
              <a:pPr algn="ctr"/>
              <a:r>
                <a:rPr kumimoji="1" lang="ja-JP" altLang="en-US" sz="1050" dirty="0">
                  <a:solidFill>
                    <a:schemeClr val="dk1"/>
                  </a:solidFill>
                </a:rPr>
                <a:t>　</a:t>
              </a:r>
              <a:r>
                <a:rPr kumimoji="1" lang="en-US" altLang="ja-JP" sz="1050" dirty="0">
                  <a:solidFill>
                    <a:schemeClr val="dk1"/>
                  </a:solidFill>
                </a:rPr>
                <a:t>Knowledge</a:t>
              </a:r>
            </a:p>
            <a:p>
              <a:pPr algn="ctr"/>
              <a:r>
                <a:rPr lang="ja-JP" altLang="en-US" sz="1050" dirty="0"/>
                <a:t>　フォーマット</a:t>
              </a:r>
              <a:r>
                <a:rPr kumimoji="1" lang="ja-JP" altLang="en-US" sz="1050" dirty="0">
                  <a:solidFill>
                    <a:schemeClr val="dk1"/>
                  </a:solidFill>
                </a:rPr>
                <a:t>登録　　</a:t>
              </a:r>
              <a:endParaRPr kumimoji="1" lang="en-US" altLang="ja-JP" sz="1050" dirty="0">
                <a:solidFill>
                  <a:schemeClr val="dk1"/>
                </a:solidFill>
              </a:endParaRPr>
            </a:p>
            <a:p>
              <a:pPr algn="ctr"/>
              <a:r>
                <a:rPr lang="ja-JP" altLang="en-US" sz="1050" dirty="0">
                  <a:solidFill>
                    <a:schemeClr val="dk1"/>
                  </a:solidFill>
                </a:rPr>
                <a:t>　</a:t>
              </a:r>
              <a:r>
                <a:rPr kumimoji="1" lang="ja-JP" altLang="en-US" sz="1050" dirty="0"/>
                <a:t>ワークフロー</a:t>
              </a:r>
              <a:endParaRPr kumimoji="1" lang="en-US" altLang="ja-JP" sz="1050" dirty="0"/>
            </a:p>
          </p:txBody>
        </p:sp>
        <p:pic>
          <p:nvPicPr>
            <p:cNvPr id="79" name="グラフィックス 78" descr="採鉱用工具 単色塗りつぶし">
              <a:extLst>
                <a:ext uri="{FF2B5EF4-FFF2-40B4-BE49-F238E27FC236}">
                  <a16:creationId xmlns:a16="http://schemas.microsoft.com/office/drawing/2014/main" id="{BFC2CA5D-6381-AA79-D75C-CFEBF43F4DB3}"/>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6286568" y="2920852"/>
              <a:ext cx="278216" cy="301085"/>
            </a:xfrm>
            <a:prstGeom prst="rect">
              <a:avLst/>
            </a:prstGeom>
          </p:spPr>
        </p:pic>
      </p:grpSp>
      <p:grpSp>
        <p:nvGrpSpPr>
          <p:cNvPr id="87" name="グループ化 86">
            <a:extLst>
              <a:ext uri="{FF2B5EF4-FFF2-40B4-BE49-F238E27FC236}">
                <a16:creationId xmlns:a16="http://schemas.microsoft.com/office/drawing/2014/main" id="{22E61C53-1953-139C-DA5D-C21B2B1BA38F}"/>
              </a:ext>
            </a:extLst>
          </p:cNvPr>
          <p:cNvGrpSpPr/>
          <p:nvPr/>
        </p:nvGrpSpPr>
        <p:grpSpPr>
          <a:xfrm>
            <a:off x="6905949" y="3193055"/>
            <a:ext cx="1451310" cy="502420"/>
            <a:chOff x="6267070" y="2905726"/>
            <a:chExt cx="1819658" cy="667909"/>
          </a:xfrm>
        </p:grpSpPr>
        <p:sp>
          <p:nvSpPr>
            <p:cNvPr id="88" name="四角形: 角を丸くする 87">
              <a:extLst>
                <a:ext uri="{FF2B5EF4-FFF2-40B4-BE49-F238E27FC236}">
                  <a16:creationId xmlns:a16="http://schemas.microsoft.com/office/drawing/2014/main" id="{87A9F24B-4BC9-AD97-1963-0EA52E74E165}"/>
                </a:ext>
              </a:extLst>
            </p:cNvPr>
            <p:cNvSpPr/>
            <p:nvPr/>
          </p:nvSpPr>
          <p:spPr>
            <a:xfrm>
              <a:off x="6267070" y="2905726"/>
              <a:ext cx="1819658" cy="667909"/>
            </a:xfrm>
            <a:prstGeom prst="roundRect">
              <a:avLst/>
            </a:prstGeom>
            <a:solidFill>
              <a:srgbClr val="FFFAF3"/>
            </a:solidFill>
            <a:ln w="19050" cap="flat" cmpd="sng" algn="ctr">
              <a:solidFill>
                <a:srgbClr val="A85C00"/>
              </a:solidFill>
              <a:prstDash val="solid"/>
              <a:miter lim="800000"/>
            </a:ln>
            <a:effectLst/>
          </p:spPr>
          <p:txBody>
            <a:bodyPr rtlCol="0" anchor="ctr"/>
            <a:lstStyle/>
            <a:p>
              <a:pPr algn="ctr"/>
              <a:r>
                <a:rPr kumimoji="1" lang="ja-JP" altLang="en-US" sz="1050" dirty="0">
                  <a:solidFill>
                    <a:schemeClr val="tx1"/>
                  </a:solidFill>
                  <a:latin typeface="+mn-ea"/>
                </a:rPr>
                <a:t>回答生成</a:t>
              </a:r>
              <a:endParaRPr kumimoji="1" lang="en-US" altLang="ja-JP" sz="1050" dirty="0">
                <a:solidFill>
                  <a:schemeClr val="tx1"/>
                </a:solidFill>
                <a:latin typeface="+mn-ea"/>
              </a:endParaRPr>
            </a:p>
            <a:p>
              <a:pPr algn="ctr"/>
              <a:r>
                <a:rPr kumimoji="1" lang="ja-JP" altLang="en-US" sz="1050" dirty="0"/>
                <a:t>ワークフロー</a:t>
              </a:r>
              <a:endParaRPr kumimoji="1" lang="en-US" altLang="ja-JP" sz="1050" dirty="0"/>
            </a:p>
          </p:txBody>
        </p:sp>
        <p:pic>
          <p:nvPicPr>
            <p:cNvPr id="89" name="グラフィックス 88" descr="採鉱用工具 単色塗りつぶし">
              <a:extLst>
                <a:ext uri="{FF2B5EF4-FFF2-40B4-BE49-F238E27FC236}">
                  <a16:creationId xmlns:a16="http://schemas.microsoft.com/office/drawing/2014/main" id="{4A9B6ECE-C643-A7C4-9C63-9BD761E80FB0}"/>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6286568" y="2920852"/>
              <a:ext cx="278216" cy="301085"/>
            </a:xfrm>
            <a:prstGeom prst="rect">
              <a:avLst/>
            </a:prstGeom>
          </p:spPr>
        </p:pic>
      </p:grpSp>
      <p:cxnSp>
        <p:nvCxnSpPr>
          <p:cNvPr id="90" name="直線矢印コネクタ 89">
            <a:extLst>
              <a:ext uri="{FF2B5EF4-FFF2-40B4-BE49-F238E27FC236}">
                <a16:creationId xmlns:a16="http://schemas.microsoft.com/office/drawing/2014/main" id="{FA8CFFE3-4698-DD78-D343-7B363AB5B4BE}"/>
              </a:ext>
            </a:extLst>
          </p:cNvPr>
          <p:cNvCxnSpPr>
            <a:cxnSpLocks/>
            <a:endCxn id="78" idx="1"/>
          </p:cNvCxnSpPr>
          <p:nvPr/>
        </p:nvCxnSpPr>
        <p:spPr>
          <a:xfrm>
            <a:off x="4562518" y="2636742"/>
            <a:ext cx="739901" cy="437535"/>
          </a:xfrm>
          <a:prstGeom prst="straightConnector1">
            <a:avLst/>
          </a:prstGeom>
          <a:noFill/>
          <a:ln w="38100" cap="flat" cmpd="sng" algn="ctr">
            <a:solidFill>
              <a:schemeClr val="accent1"/>
            </a:solidFill>
            <a:prstDash val="solid"/>
            <a:miter lim="800000"/>
            <a:headEnd type="triangle"/>
            <a:tailEnd type="triangle"/>
          </a:ln>
          <a:effectLst/>
        </p:spPr>
      </p:cxnSp>
      <p:cxnSp>
        <p:nvCxnSpPr>
          <p:cNvPr id="94" name="直線矢印コネクタ 93">
            <a:extLst>
              <a:ext uri="{FF2B5EF4-FFF2-40B4-BE49-F238E27FC236}">
                <a16:creationId xmlns:a16="http://schemas.microsoft.com/office/drawing/2014/main" id="{FC87DCBC-3F27-40BD-805D-F3E95970A994}"/>
              </a:ext>
            </a:extLst>
          </p:cNvPr>
          <p:cNvCxnSpPr>
            <a:cxnSpLocks/>
          </p:cNvCxnSpPr>
          <p:nvPr/>
        </p:nvCxnSpPr>
        <p:spPr>
          <a:xfrm>
            <a:off x="6726550" y="2480748"/>
            <a:ext cx="278841" cy="670145"/>
          </a:xfrm>
          <a:prstGeom prst="straightConnector1">
            <a:avLst/>
          </a:prstGeom>
          <a:noFill/>
          <a:ln w="38100" cap="flat" cmpd="sng" algn="ctr">
            <a:solidFill>
              <a:schemeClr val="accent1"/>
            </a:solidFill>
            <a:prstDash val="solid"/>
            <a:miter lim="800000"/>
            <a:headEnd type="triangle"/>
            <a:tailEnd type="triangle"/>
          </a:ln>
          <a:effectLst/>
        </p:spPr>
      </p:cxnSp>
      <p:grpSp>
        <p:nvGrpSpPr>
          <p:cNvPr id="154" name="グループ化 153">
            <a:extLst>
              <a:ext uri="{FF2B5EF4-FFF2-40B4-BE49-F238E27FC236}">
                <a16:creationId xmlns:a16="http://schemas.microsoft.com/office/drawing/2014/main" id="{2152E8B0-0806-C0EB-7513-1F1028F40EE1}"/>
              </a:ext>
            </a:extLst>
          </p:cNvPr>
          <p:cNvGrpSpPr/>
          <p:nvPr/>
        </p:nvGrpSpPr>
        <p:grpSpPr>
          <a:xfrm>
            <a:off x="7108899" y="2576852"/>
            <a:ext cx="1451310" cy="502420"/>
            <a:chOff x="6215472" y="2905727"/>
            <a:chExt cx="1819658" cy="667909"/>
          </a:xfrm>
        </p:grpSpPr>
        <p:sp>
          <p:nvSpPr>
            <p:cNvPr id="155" name="四角形: 角を丸くする 154">
              <a:extLst>
                <a:ext uri="{FF2B5EF4-FFF2-40B4-BE49-F238E27FC236}">
                  <a16:creationId xmlns:a16="http://schemas.microsoft.com/office/drawing/2014/main" id="{57DA8529-3D3F-78CD-C2C8-F86657B042C1}"/>
                </a:ext>
              </a:extLst>
            </p:cNvPr>
            <p:cNvSpPr/>
            <p:nvPr/>
          </p:nvSpPr>
          <p:spPr>
            <a:xfrm>
              <a:off x="6215472" y="2905727"/>
              <a:ext cx="1819658" cy="667909"/>
            </a:xfrm>
            <a:prstGeom prst="roundRect">
              <a:avLst/>
            </a:prstGeom>
            <a:solidFill>
              <a:srgbClr val="FFFAF3"/>
            </a:solidFill>
            <a:ln w="19050" cap="flat" cmpd="sng" algn="ctr">
              <a:solidFill>
                <a:srgbClr val="A85C00"/>
              </a:solidFill>
              <a:prstDash val="solid"/>
              <a:miter lim="800000"/>
            </a:ln>
            <a:effectLst/>
          </p:spPr>
          <p:txBody>
            <a:bodyPr rtlCol="0" anchor="ctr"/>
            <a:lstStyle/>
            <a:p>
              <a:pPr algn="ctr"/>
              <a:r>
                <a:rPr kumimoji="1" lang="ja-JP" altLang="en-US" sz="1050" dirty="0"/>
                <a:t>　システムチェック　</a:t>
              </a:r>
              <a:endParaRPr kumimoji="1" lang="en-US" altLang="ja-JP" sz="1050" dirty="0"/>
            </a:p>
            <a:p>
              <a:pPr algn="ctr"/>
              <a:r>
                <a:rPr lang="ja-JP" altLang="en-US" sz="1050" dirty="0"/>
                <a:t>　</a:t>
              </a:r>
              <a:r>
                <a:rPr kumimoji="1" lang="ja-JP" altLang="en-US" sz="1050" dirty="0"/>
                <a:t>ワークフロー</a:t>
              </a:r>
              <a:endParaRPr kumimoji="1" lang="en-US" altLang="ja-JP" sz="1050" dirty="0"/>
            </a:p>
          </p:txBody>
        </p:sp>
        <p:pic>
          <p:nvPicPr>
            <p:cNvPr id="156" name="グラフィックス 155" descr="採鉱用工具 単色塗りつぶし">
              <a:extLst>
                <a:ext uri="{FF2B5EF4-FFF2-40B4-BE49-F238E27FC236}">
                  <a16:creationId xmlns:a16="http://schemas.microsoft.com/office/drawing/2014/main" id="{47898728-70F5-C51A-FD0C-9C8C50789C59}"/>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6286568" y="2920852"/>
              <a:ext cx="278216" cy="301085"/>
            </a:xfrm>
            <a:prstGeom prst="rect">
              <a:avLst/>
            </a:prstGeom>
          </p:spPr>
        </p:pic>
      </p:grpSp>
      <p:cxnSp>
        <p:nvCxnSpPr>
          <p:cNvPr id="191" name="直線矢印コネクタ 190">
            <a:extLst>
              <a:ext uri="{FF2B5EF4-FFF2-40B4-BE49-F238E27FC236}">
                <a16:creationId xmlns:a16="http://schemas.microsoft.com/office/drawing/2014/main" id="{385DCC9F-5084-BC87-3B19-99C4D98B4FE9}"/>
              </a:ext>
            </a:extLst>
          </p:cNvPr>
          <p:cNvCxnSpPr>
            <a:cxnSpLocks/>
          </p:cNvCxnSpPr>
          <p:nvPr/>
        </p:nvCxnSpPr>
        <p:spPr>
          <a:xfrm>
            <a:off x="6768795" y="2323650"/>
            <a:ext cx="309658" cy="393667"/>
          </a:xfrm>
          <a:prstGeom prst="straightConnector1">
            <a:avLst/>
          </a:prstGeom>
          <a:noFill/>
          <a:ln w="38100" cap="flat" cmpd="sng" algn="ctr">
            <a:solidFill>
              <a:schemeClr val="accent1"/>
            </a:solidFill>
            <a:prstDash val="solid"/>
            <a:miter lim="800000"/>
            <a:headEnd type="triangle"/>
            <a:tailEnd type="triangle"/>
          </a:ln>
          <a:effectLst/>
        </p:spPr>
      </p:cxnSp>
      <p:cxnSp>
        <p:nvCxnSpPr>
          <p:cNvPr id="194" name="直線矢印コネクタ 193">
            <a:extLst>
              <a:ext uri="{FF2B5EF4-FFF2-40B4-BE49-F238E27FC236}">
                <a16:creationId xmlns:a16="http://schemas.microsoft.com/office/drawing/2014/main" id="{D43B516E-3FE5-4814-BD1C-0C3BAF1D98BB}"/>
              </a:ext>
            </a:extLst>
          </p:cNvPr>
          <p:cNvCxnSpPr>
            <a:cxnSpLocks/>
          </p:cNvCxnSpPr>
          <p:nvPr/>
        </p:nvCxnSpPr>
        <p:spPr>
          <a:xfrm flipH="1">
            <a:off x="8542457" y="2855509"/>
            <a:ext cx="1395019" cy="7993"/>
          </a:xfrm>
          <a:prstGeom prst="straightConnector1">
            <a:avLst/>
          </a:prstGeom>
          <a:noFill/>
          <a:ln w="38100" cap="flat" cmpd="sng" algn="ctr">
            <a:solidFill>
              <a:schemeClr val="accent1"/>
            </a:solidFill>
            <a:prstDash val="solid"/>
            <a:miter lim="800000"/>
            <a:headEnd type="triangle"/>
            <a:tailEnd type="triangle"/>
          </a:ln>
          <a:effectLst/>
        </p:spPr>
      </p:cxnSp>
      <p:sp>
        <p:nvSpPr>
          <p:cNvPr id="198" name="正方形/長方形 197">
            <a:extLst>
              <a:ext uri="{FF2B5EF4-FFF2-40B4-BE49-F238E27FC236}">
                <a16:creationId xmlns:a16="http://schemas.microsoft.com/office/drawing/2014/main" id="{12DA2353-9635-23E1-3044-8903F5E3FDA7}"/>
              </a:ext>
            </a:extLst>
          </p:cNvPr>
          <p:cNvSpPr/>
          <p:nvPr/>
        </p:nvSpPr>
        <p:spPr>
          <a:xfrm>
            <a:off x="76138" y="3150893"/>
            <a:ext cx="2882943" cy="3157832"/>
          </a:xfrm>
          <a:prstGeom prst="rect">
            <a:avLst/>
          </a:prstGeom>
          <a:solidFill>
            <a:schemeClr val="bg1">
              <a:lumMod val="95000"/>
            </a:schemeClr>
          </a:solidFill>
          <a:ln w="9525">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t"/>
          <a:lstStyle/>
          <a:p>
            <a:r>
              <a:rPr lang="ja-JP" altLang="en-US" sz="1100" b="1" dirty="0">
                <a:solidFill>
                  <a:schemeClr val="tx1"/>
                </a:solidFill>
              </a:rPr>
              <a:t>想定業務フロー案</a:t>
            </a:r>
            <a:endParaRPr lang="en-US" altLang="ja-JP" sz="1100" b="1" dirty="0">
              <a:solidFill>
                <a:schemeClr val="tx1"/>
              </a:solidFill>
            </a:endParaRPr>
          </a:p>
          <a:p>
            <a:r>
              <a:rPr kumimoji="1" lang="ja-JP" altLang="en-US" sz="1100" dirty="0">
                <a:solidFill>
                  <a:schemeClr val="tx1"/>
                </a:solidFill>
              </a:rPr>
              <a:t>⓪関連資料をファイルストレージに</a:t>
            </a:r>
            <a:endParaRPr kumimoji="1" lang="en-US" altLang="ja-JP" sz="1100" dirty="0">
              <a:solidFill>
                <a:schemeClr val="tx1"/>
              </a:solidFill>
            </a:endParaRPr>
          </a:p>
          <a:p>
            <a:r>
              <a:rPr lang="ja-JP" altLang="en-US" sz="1100" dirty="0">
                <a:solidFill>
                  <a:schemeClr val="tx1"/>
                </a:solidFill>
              </a:rPr>
              <a:t>　</a:t>
            </a:r>
            <a:r>
              <a:rPr kumimoji="1" lang="ja-JP" altLang="en-US" sz="1100" dirty="0">
                <a:solidFill>
                  <a:schemeClr val="tx1"/>
                </a:solidFill>
              </a:rPr>
              <a:t>入れる。必要に応じて</a:t>
            </a:r>
            <a:r>
              <a:rPr kumimoji="1" lang="en-US" altLang="ja-JP" sz="1100" dirty="0">
                <a:solidFill>
                  <a:schemeClr val="tx1"/>
                </a:solidFill>
              </a:rPr>
              <a:t>knowledge</a:t>
            </a:r>
            <a:endParaRPr lang="en-US" altLang="ja-JP" sz="1100" dirty="0">
              <a:solidFill>
                <a:schemeClr val="tx1"/>
              </a:solidFill>
            </a:endParaRPr>
          </a:p>
          <a:p>
            <a:r>
              <a:rPr lang="ja-JP" altLang="en-US" sz="1100" dirty="0">
                <a:solidFill>
                  <a:schemeClr val="tx1"/>
                </a:solidFill>
              </a:rPr>
              <a:t>　フォーマット登録ワークフローに通し</a:t>
            </a:r>
            <a:endParaRPr lang="en-US" altLang="ja-JP" sz="1100" dirty="0">
              <a:solidFill>
                <a:schemeClr val="tx1"/>
              </a:solidFill>
            </a:endParaRPr>
          </a:p>
          <a:p>
            <a:r>
              <a:rPr lang="ja-JP" altLang="en-US" sz="1100" dirty="0">
                <a:solidFill>
                  <a:schemeClr val="tx1"/>
                </a:solidFill>
              </a:rPr>
              <a:t>　</a:t>
            </a:r>
            <a:r>
              <a:rPr lang="en-US" altLang="ja-JP" sz="1100" dirty="0">
                <a:solidFill>
                  <a:schemeClr val="tx1"/>
                </a:solidFill>
              </a:rPr>
              <a:t>knowledge</a:t>
            </a:r>
            <a:r>
              <a:rPr lang="ja-JP" altLang="en-US" sz="1100" dirty="0">
                <a:solidFill>
                  <a:schemeClr val="tx1"/>
                </a:solidFill>
              </a:rPr>
              <a:t>とする。</a:t>
            </a:r>
            <a:endParaRPr lang="en-US" altLang="ja-JP" sz="1100" dirty="0">
              <a:solidFill>
                <a:schemeClr val="tx1"/>
              </a:solidFill>
            </a:endParaRPr>
          </a:p>
          <a:p>
            <a:r>
              <a:rPr lang="ja-JP" altLang="en-US" sz="1100" dirty="0">
                <a:solidFill>
                  <a:schemeClr val="tx1"/>
                </a:solidFill>
              </a:rPr>
              <a:t>①運用保守担当はお客様からの</a:t>
            </a:r>
            <a:endParaRPr lang="en-US" altLang="ja-JP" sz="1100" dirty="0">
              <a:solidFill>
                <a:schemeClr val="tx1"/>
              </a:solidFill>
            </a:endParaRPr>
          </a:p>
          <a:p>
            <a:r>
              <a:rPr lang="ja-JP" altLang="en-US" sz="1100" dirty="0">
                <a:solidFill>
                  <a:schemeClr val="tx1"/>
                </a:solidFill>
              </a:rPr>
              <a:t>　問い合わせ</a:t>
            </a:r>
            <a:r>
              <a:rPr lang="en-US" altLang="ja-JP" sz="1100" dirty="0">
                <a:solidFill>
                  <a:schemeClr val="tx1"/>
                </a:solidFill>
              </a:rPr>
              <a:t>(</a:t>
            </a:r>
            <a:r>
              <a:rPr lang="ja-JP" altLang="en-US" sz="1100" dirty="0">
                <a:solidFill>
                  <a:schemeClr val="tx1"/>
                </a:solidFill>
              </a:rPr>
              <a:t>質問・変更要望・バグ</a:t>
            </a:r>
            <a:r>
              <a:rPr lang="en-US" altLang="ja-JP" sz="1100" dirty="0">
                <a:solidFill>
                  <a:schemeClr val="tx1"/>
                </a:solidFill>
              </a:rPr>
              <a:t>)</a:t>
            </a:r>
            <a:r>
              <a:rPr lang="ja-JP" altLang="en-US" sz="1100" dirty="0">
                <a:solidFill>
                  <a:schemeClr val="tx1"/>
                </a:solidFill>
              </a:rPr>
              <a:t>を</a:t>
            </a:r>
            <a:endParaRPr lang="en-US" altLang="ja-JP" sz="1100" dirty="0">
              <a:solidFill>
                <a:schemeClr val="tx1"/>
              </a:solidFill>
            </a:endParaRPr>
          </a:p>
          <a:p>
            <a:r>
              <a:rPr lang="ja-JP" altLang="en-US" sz="1100" dirty="0">
                <a:solidFill>
                  <a:schemeClr val="tx1"/>
                </a:solidFill>
              </a:rPr>
              <a:t>　エージェントに指示・相談する。</a:t>
            </a:r>
            <a:endParaRPr lang="en-US" altLang="ja-JP" sz="1100" dirty="0">
              <a:solidFill>
                <a:schemeClr val="tx1"/>
              </a:solidFill>
            </a:endParaRPr>
          </a:p>
          <a:p>
            <a:r>
              <a:rPr lang="ja-JP" altLang="en-US" sz="1100" dirty="0">
                <a:solidFill>
                  <a:schemeClr val="tx1"/>
                </a:solidFill>
              </a:rPr>
              <a:t>②エージェントは問い合わせ内容を元に</a:t>
            </a:r>
            <a:endParaRPr lang="en-US" altLang="ja-JP" sz="1100" dirty="0">
              <a:solidFill>
                <a:schemeClr val="tx1"/>
              </a:solidFill>
            </a:endParaRPr>
          </a:p>
          <a:p>
            <a:r>
              <a:rPr lang="ja-JP" altLang="en-US" sz="1100" dirty="0">
                <a:solidFill>
                  <a:schemeClr val="tx1"/>
                </a:solidFill>
              </a:rPr>
              <a:t>　該当するワークフローを動かし、</a:t>
            </a:r>
            <a:endParaRPr lang="en-US" altLang="ja-JP" sz="1100" dirty="0">
              <a:solidFill>
                <a:schemeClr val="tx1"/>
              </a:solidFill>
            </a:endParaRPr>
          </a:p>
          <a:p>
            <a:r>
              <a:rPr lang="ja-JP" altLang="en-US" sz="1100" dirty="0">
                <a:solidFill>
                  <a:schemeClr val="tx1"/>
                </a:solidFill>
              </a:rPr>
              <a:t>　運用保守担当者のサポートや</a:t>
            </a:r>
            <a:endParaRPr lang="en-US" altLang="ja-JP" sz="1100" dirty="0">
              <a:solidFill>
                <a:schemeClr val="tx1"/>
              </a:solidFill>
            </a:endParaRPr>
          </a:p>
          <a:p>
            <a:r>
              <a:rPr lang="ja-JP" altLang="en-US" sz="1100" dirty="0">
                <a:solidFill>
                  <a:schemeClr val="tx1"/>
                </a:solidFill>
              </a:rPr>
              <a:t>　各資料の作成を行う。</a:t>
            </a:r>
            <a:endParaRPr lang="en-US" altLang="ja-JP" sz="1100" dirty="0">
              <a:solidFill>
                <a:schemeClr val="tx1"/>
              </a:solidFill>
            </a:endParaRPr>
          </a:p>
          <a:p>
            <a:r>
              <a:rPr lang="ja-JP" altLang="en-US" sz="1100" dirty="0">
                <a:solidFill>
                  <a:schemeClr val="tx1"/>
                </a:solidFill>
              </a:rPr>
              <a:t>③エージェントはサポートや作成の際に</a:t>
            </a:r>
            <a:endParaRPr lang="en-US" altLang="ja-JP" sz="1100" dirty="0">
              <a:solidFill>
                <a:schemeClr val="tx1"/>
              </a:solidFill>
            </a:endParaRPr>
          </a:p>
          <a:p>
            <a:r>
              <a:rPr lang="ja-JP" altLang="en-US" sz="1100" dirty="0">
                <a:solidFill>
                  <a:schemeClr val="tx1"/>
                </a:solidFill>
              </a:rPr>
              <a:t>　</a:t>
            </a:r>
            <a:r>
              <a:rPr lang="en-US" altLang="ja-JP" sz="1100" dirty="0">
                <a:solidFill>
                  <a:schemeClr val="tx1"/>
                </a:solidFill>
              </a:rPr>
              <a:t>knowledge</a:t>
            </a:r>
            <a:r>
              <a:rPr lang="ja-JP" altLang="en-US" sz="1100" dirty="0">
                <a:solidFill>
                  <a:schemeClr val="tx1"/>
                </a:solidFill>
              </a:rPr>
              <a:t>ベースを参照し、作業を行う。</a:t>
            </a:r>
            <a:endParaRPr lang="en-US" altLang="ja-JP" sz="1100" dirty="0">
              <a:solidFill>
                <a:schemeClr val="tx1"/>
              </a:solidFill>
            </a:endParaRPr>
          </a:p>
          <a:p>
            <a:r>
              <a:rPr lang="ja-JP" altLang="en-US" sz="1100" dirty="0">
                <a:solidFill>
                  <a:schemeClr val="tx1"/>
                </a:solidFill>
              </a:rPr>
              <a:t>④運用保守担当はエージェントの回答を</a:t>
            </a:r>
            <a:endParaRPr lang="en-US" altLang="ja-JP" sz="1100" dirty="0">
              <a:solidFill>
                <a:schemeClr val="tx1"/>
              </a:solidFill>
            </a:endParaRPr>
          </a:p>
          <a:p>
            <a:r>
              <a:rPr lang="ja-JP" altLang="en-US" sz="1100" dirty="0">
                <a:solidFill>
                  <a:schemeClr val="tx1"/>
                </a:solidFill>
              </a:rPr>
              <a:t>　参考にしながらお客様への回答</a:t>
            </a:r>
            <a:endParaRPr lang="en-US" altLang="ja-JP" sz="1100" dirty="0">
              <a:solidFill>
                <a:schemeClr val="tx1"/>
              </a:solidFill>
            </a:endParaRPr>
          </a:p>
          <a:p>
            <a:r>
              <a:rPr lang="ja-JP" altLang="en-US" sz="1100" dirty="0">
                <a:solidFill>
                  <a:schemeClr val="tx1"/>
                </a:solidFill>
              </a:rPr>
              <a:t>　サービスプロバイダーやエンジニアに</a:t>
            </a:r>
            <a:endParaRPr lang="en-US" altLang="ja-JP" sz="1100" dirty="0">
              <a:solidFill>
                <a:schemeClr val="tx1"/>
              </a:solidFill>
            </a:endParaRPr>
          </a:p>
          <a:p>
            <a:r>
              <a:rPr lang="ja-JP" altLang="en-US" sz="1100" dirty="0">
                <a:solidFill>
                  <a:schemeClr val="tx1"/>
                </a:solidFill>
              </a:rPr>
              <a:t>　変更要望書やバグ報告書を送る。</a:t>
            </a:r>
            <a:endParaRPr lang="en-US" altLang="ja-JP" sz="1100" dirty="0">
              <a:solidFill>
                <a:schemeClr val="tx1"/>
              </a:solidFill>
            </a:endParaRPr>
          </a:p>
        </p:txBody>
      </p:sp>
      <p:grpSp>
        <p:nvGrpSpPr>
          <p:cNvPr id="180" name="グループ化 179">
            <a:extLst>
              <a:ext uri="{FF2B5EF4-FFF2-40B4-BE49-F238E27FC236}">
                <a16:creationId xmlns:a16="http://schemas.microsoft.com/office/drawing/2014/main" id="{25BFCCD6-E586-7436-7406-FCC676909DBC}"/>
              </a:ext>
            </a:extLst>
          </p:cNvPr>
          <p:cNvGrpSpPr/>
          <p:nvPr/>
        </p:nvGrpSpPr>
        <p:grpSpPr>
          <a:xfrm>
            <a:off x="9900134" y="1386750"/>
            <a:ext cx="1811948" cy="851981"/>
            <a:chOff x="9991264" y="1438506"/>
            <a:chExt cx="1811948" cy="851981"/>
          </a:xfrm>
        </p:grpSpPr>
        <p:sp>
          <p:nvSpPr>
            <p:cNvPr id="41" name="正方形/長方形 40">
              <a:extLst>
                <a:ext uri="{FF2B5EF4-FFF2-40B4-BE49-F238E27FC236}">
                  <a16:creationId xmlns:a16="http://schemas.microsoft.com/office/drawing/2014/main" id="{9ECB227C-81C8-718D-BBCB-E5DB7051299E}"/>
                </a:ext>
              </a:extLst>
            </p:cNvPr>
            <p:cNvSpPr/>
            <p:nvPr/>
          </p:nvSpPr>
          <p:spPr>
            <a:xfrm>
              <a:off x="9991264" y="1438506"/>
              <a:ext cx="1811948" cy="851981"/>
            </a:xfrm>
            <a:prstGeom prst="rect">
              <a:avLst/>
            </a:prstGeom>
            <a:solidFill>
              <a:srgbClr val="FFDBAB"/>
            </a:solidFill>
            <a:ln>
              <a:solidFill>
                <a:srgbClr val="A85C00"/>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kumimoji="1" lang="ja-JP" altLang="en-US" sz="1200" dirty="0">
                  <a:solidFill>
                    <a:schemeClr val="tx1"/>
                  </a:solidFill>
                  <a:latin typeface="+mn-ea"/>
                </a:rPr>
                <a:t>モデルプロバイダー</a:t>
              </a:r>
              <a:endParaRPr kumimoji="1" lang="en-US" altLang="ja-JP" sz="1200" dirty="0">
                <a:solidFill>
                  <a:schemeClr val="tx1"/>
                </a:solidFill>
                <a:latin typeface="+mn-ea"/>
              </a:endParaRPr>
            </a:p>
          </p:txBody>
        </p:sp>
        <p:grpSp>
          <p:nvGrpSpPr>
            <p:cNvPr id="86" name="グループ化 85">
              <a:extLst>
                <a:ext uri="{FF2B5EF4-FFF2-40B4-BE49-F238E27FC236}">
                  <a16:creationId xmlns:a16="http://schemas.microsoft.com/office/drawing/2014/main" id="{1FCC6950-73EA-D886-7FD8-1CDC5128EB4A}"/>
                </a:ext>
              </a:extLst>
            </p:cNvPr>
            <p:cNvGrpSpPr/>
            <p:nvPr/>
          </p:nvGrpSpPr>
          <p:grpSpPr>
            <a:xfrm>
              <a:off x="10421742" y="1704036"/>
              <a:ext cx="1035012" cy="499095"/>
              <a:chOff x="10381181" y="1652100"/>
              <a:chExt cx="1065970" cy="505920"/>
            </a:xfrm>
          </p:grpSpPr>
          <p:sp>
            <p:nvSpPr>
              <p:cNvPr id="44" name="四角形: 角を丸くする 43">
                <a:extLst>
                  <a:ext uri="{FF2B5EF4-FFF2-40B4-BE49-F238E27FC236}">
                    <a16:creationId xmlns:a16="http://schemas.microsoft.com/office/drawing/2014/main" id="{84CB9523-46EF-F98B-4BE2-55972050C547}"/>
                  </a:ext>
                </a:extLst>
              </p:cNvPr>
              <p:cNvSpPr/>
              <p:nvPr/>
            </p:nvSpPr>
            <p:spPr>
              <a:xfrm>
                <a:off x="10381181" y="1652100"/>
                <a:ext cx="1065970" cy="505920"/>
              </a:xfrm>
              <a:prstGeom prst="roundRect">
                <a:avLst/>
              </a:prstGeom>
              <a:solidFill>
                <a:srgbClr val="FFFAF3"/>
              </a:solidFill>
              <a:ln w="19050">
                <a:solidFill>
                  <a:srgbClr val="A85C00"/>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kumimoji="1" lang="en-US" altLang="ja-JP" sz="1200" dirty="0">
                    <a:solidFill>
                      <a:schemeClr val="tx1"/>
                    </a:solidFill>
                    <a:latin typeface="+mn-ea"/>
                  </a:rPr>
                  <a:t>Azure</a:t>
                </a:r>
              </a:p>
            </p:txBody>
          </p:sp>
          <p:pic>
            <p:nvPicPr>
              <p:cNvPr id="46" name="図 45" descr="図形&#10;&#10;中程度の精度で自動的に生成された説明">
                <a:extLst>
                  <a:ext uri="{FF2B5EF4-FFF2-40B4-BE49-F238E27FC236}">
                    <a16:creationId xmlns:a16="http://schemas.microsoft.com/office/drawing/2014/main" id="{F9F642EF-1123-87F5-2A88-FEF371253CBC}"/>
                  </a:ext>
                </a:extLst>
              </p:cNvPr>
              <p:cNvPicPr>
                <a:picLocks noChangeAspect="1"/>
              </p:cNvPicPr>
              <p:nvPr/>
            </p:nvPicPr>
            <p:blipFill>
              <a:blip r:embed="rId18"/>
              <a:stretch>
                <a:fillRect/>
              </a:stretch>
            </p:blipFill>
            <p:spPr>
              <a:xfrm>
                <a:off x="10516958" y="1893860"/>
                <a:ext cx="721779" cy="196192"/>
              </a:xfrm>
              <a:prstGeom prst="rect">
                <a:avLst/>
              </a:prstGeom>
            </p:spPr>
          </p:pic>
        </p:grpSp>
      </p:grpSp>
      <p:cxnSp>
        <p:nvCxnSpPr>
          <p:cNvPr id="74" name="直線矢印コネクタ 73">
            <a:extLst>
              <a:ext uri="{FF2B5EF4-FFF2-40B4-BE49-F238E27FC236}">
                <a16:creationId xmlns:a16="http://schemas.microsoft.com/office/drawing/2014/main" id="{9D6BE91A-7981-FD39-3242-1DA3671814BC}"/>
              </a:ext>
            </a:extLst>
          </p:cNvPr>
          <p:cNvCxnSpPr>
            <a:cxnSpLocks/>
          </p:cNvCxnSpPr>
          <p:nvPr/>
        </p:nvCxnSpPr>
        <p:spPr>
          <a:xfrm>
            <a:off x="5966434" y="3343856"/>
            <a:ext cx="0" cy="1144311"/>
          </a:xfrm>
          <a:prstGeom prst="straightConnector1">
            <a:avLst/>
          </a:prstGeom>
          <a:noFill/>
          <a:ln w="38100" cap="flat" cmpd="sng" algn="ctr">
            <a:solidFill>
              <a:schemeClr val="accent1"/>
            </a:solidFill>
            <a:prstDash val="solid"/>
            <a:miter lim="800000"/>
            <a:headEnd type="none"/>
            <a:tailEnd type="triangle"/>
          </a:ln>
          <a:effectLst/>
        </p:spPr>
      </p:cxnSp>
      <p:cxnSp>
        <p:nvCxnSpPr>
          <p:cNvPr id="157" name="直線矢印コネクタ 156">
            <a:extLst>
              <a:ext uri="{FF2B5EF4-FFF2-40B4-BE49-F238E27FC236}">
                <a16:creationId xmlns:a16="http://schemas.microsoft.com/office/drawing/2014/main" id="{4687B48A-F693-782E-3DAE-AF8332F654AF}"/>
              </a:ext>
            </a:extLst>
          </p:cNvPr>
          <p:cNvCxnSpPr>
            <a:cxnSpLocks/>
          </p:cNvCxnSpPr>
          <p:nvPr/>
        </p:nvCxnSpPr>
        <p:spPr>
          <a:xfrm>
            <a:off x="7799120" y="3690291"/>
            <a:ext cx="0" cy="717021"/>
          </a:xfrm>
          <a:prstGeom prst="straightConnector1">
            <a:avLst/>
          </a:prstGeom>
          <a:noFill/>
          <a:ln w="38100" cap="flat" cmpd="sng" algn="ctr">
            <a:solidFill>
              <a:schemeClr val="accent1"/>
            </a:solidFill>
            <a:prstDash val="solid"/>
            <a:miter lim="800000"/>
            <a:headEnd type="triangle"/>
            <a:tailEnd type="triangle"/>
          </a:ln>
          <a:effectLst/>
        </p:spPr>
      </p:cxnSp>
      <p:cxnSp>
        <p:nvCxnSpPr>
          <p:cNvPr id="173" name="直線矢印コネクタ 172">
            <a:extLst>
              <a:ext uri="{FF2B5EF4-FFF2-40B4-BE49-F238E27FC236}">
                <a16:creationId xmlns:a16="http://schemas.microsoft.com/office/drawing/2014/main" id="{1590D262-369A-33CE-9100-FE39CC2CD5C7}"/>
              </a:ext>
            </a:extLst>
          </p:cNvPr>
          <p:cNvCxnSpPr>
            <a:cxnSpLocks/>
          </p:cNvCxnSpPr>
          <p:nvPr/>
        </p:nvCxnSpPr>
        <p:spPr>
          <a:xfrm>
            <a:off x="8713914" y="2513403"/>
            <a:ext cx="0" cy="1936608"/>
          </a:xfrm>
          <a:prstGeom prst="straightConnector1">
            <a:avLst/>
          </a:prstGeom>
          <a:noFill/>
          <a:ln w="38100" cap="flat" cmpd="sng" algn="ctr">
            <a:solidFill>
              <a:schemeClr val="accent1"/>
            </a:solidFill>
            <a:prstDash val="solid"/>
            <a:miter lim="800000"/>
            <a:headEnd type="triangle"/>
            <a:tailEnd type="triangle"/>
          </a:ln>
          <a:effectLst/>
        </p:spPr>
      </p:cxnSp>
      <p:sp>
        <p:nvSpPr>
          <p:cNvPr id="5" name="フッター プレースホルダー 3">
            <a:extLst>
              <a:ext uri="{FF2B5EF4-FFF2-40B4-BE49-F238E27FC236}">
                <a16:creationId xmlns:a16="http://schemas.microsoft.com/office/drawing/2014/main" id="{757DAF54-0B35-D603-53F1-EE11EFB72E06}"/>
              </a:ext>
            </a:extLst>
          </p:cNvPr>
          <p:cNvSpPr>
            <a:spLocks noGrp="1"/>
          </p:cNvSpPr>
          <p:nvPr>
            <p:ph type="ftr" sz="quarter" idx="11"/>
          </p:nvPr>
        </p:nvSpPr>
        <p:spPr>
          <a:xfrm>
            <a:off x="8444093" y="6519334"/>
            <a:ext cx="3747911" cy="365125"/>
          </a:xfrm>
        </p:spPr>
        <p:txBody>
          <a:bodyPr/>
          <a:lstStyle/>
          <a:p>
            <a:r>
              <a:rPr lang="en-US" altLang="ja-JP" dirty="0"/>
              <a:t>Copyright (C) 2025 dbE.inc All Rights Reserved.</a:t>
            </a:r>
            <a:endParaRPr lang="ja-JP" altLang="en-US" dirty="0"/>
          </a:p>
        </p:txBody>
      </p:sp>
      <p:sp>
        <p:nvSpPr>
          <p:cNvPr id="8" name="スライド番号プレースホルダー 3">
            <a:extLst>
              <a:ext uri="{FF2B5EF4-FFF2-40B4-BE49-F238E27FC236}">
                <a16:creationId xmlns:a16="http://schemas.microsoft.com/office/drawing/2014/main" id="{B2DF34B9-7EAF-32EF-1380-D1A0EF7E77EC}"/>
              </a:ext>
            </a:extLst>
          </p:cNvPr>
          <p:cNvSpPr>
            <a:spLocks noGrp="1"/>
          </p:cNvSpPr>
          <p:nvPr>
            <p:ph type="sldNum" sz="quarter" idx="12"/>
          </p:nvPr>
        </p:nvSpPr>
        <p:spPr>
          <a:xfrm>
            <a:off x="5252699" y="6550754"/>
            <a:ext cx="1783644" cy="307247"/>
          </a:xfrm>
        </p:spPr>
        <p:txBody>
          <a:bodyPr/>
          <a:lstStyle/>
          <a:p>
            <a:fld id="{0AF7E18D-A281-EF4E-83EF-D7811667EA6C}" type="slidenum">
              <a:rPr kumimoji="1" lang="ja-JP" altLang="en-US" smtClean="0"/>
              <a:t>23</a:t>
            </a:fld>
            <a:endParaRPr kumimoji="1" lang="ja-JP" altLang="en-US"/>
          </a:p>
        </p:txBody>
      </p:sp>
    </p:spTree>
    <p:extLst>
      <p:ext uri="{BB962C8B-B14F-4D97-AF65-F5344CB8AC3E}">
        <p14:creationId xmlns:p14="http://schemas.microsoft.com/office/powerpoint/2010/main" val="20707005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CFE739-4177-3807-41BB-DFC9EF8CFA38}"/>
            </a:ext>
          </a:extLst>
        </p:cNvPr>
        <p:cNvGrpSpPr/>
        <p:nvPr/>
      </p:nvGrpSpPr>
      <p:grpSpPr>
        <a:xfrm>
          <a:off x="0" y="0"/>
          <a:ext cx="0" cy="0"/>
          <a:chOff x="0" y="0"/>
          <a:chExt cx="0" cy="0"/>
        </a:xfrm>
      </p:grpSpPr>
      <p:sp>
        <p:nvSpPr>
          <p:cNvPr id="5" name="タイトル 4">
            <a:extLst>
              <a:ext uri="{FF2B5EF4-FFF2-40B4-BE49-F238E27FC236}">
                <a16:creationId xmlns:a16="http://schemas.microsoft.com/office/drawing/2014/main" id="{08AEFB95-CCE0-BA6B-F186-11A397A81D80}"/>
              </a:ext>
            </a:extLst>
          </p:cNvPr>
          <p:cNvSpPr>
            <a:spLocks noGrp="1"/>
          </p:cNvSpPr>
          <p:nvPr>
            <p:ph type="ctrTitle"/>
          </p:nvPr>
        </p:nvSpPr>
        <p:spPr/>
        <p:txBody>
          <a:bodyPr/>
          <a:lstStyle/>
          <a:p>
            <a:r>
              <a:rPr kumimoji="1" lang="en-US" altLang="ja-JP" dirty="0"/>
              <a:t>Appendix</a:t>
            </a:r>
            <a:r>
              <a:rPr kumimoji="1" lang="ja-JP" altLang="en-US" dirty="0"/>
              <a:t>：</a:t>
            </a:r>
            <a:r>
              <a:rPr lang="ja-JP" altLang="en-US" dirty="0"/>
              <a:t>今後の資料</a:t>
            </a:r>
          </a:p>
        </p:txBody>
      </p:sp>
      <p:sp>
        <p:nvSpPr>
          <p:cNvPr id="3" name="フッター プレースホルダー 3">
            <a:extLst>
              <a:ext uri="{FF2B5EF4-FFF2-40B4-BE49-F238E27FC236}">
                <a16:creationId xmlns:a16="http://schemas.microsoft.com/office/drawing/2014/main" id="{39AFC37F-7DDA-C1C0-B981-50430C1D06F6}"/>
              </a:ext>
            </a:extLst>
          </p:cNvPr>
          <p:cNvSpPr>
            <a:spLocks noGrp="1"/>
          </p:cNvSpPr>
          <p:nvPr>
            <p:ph type="ftr" sz="quarter" idx="11"/>
          </p:nvPr>
        </p:nvSpPr>
        <p:spPr>
          <a:xfrm>
            <a:off x="8444093" y="6519334"/>
            <a:ext cx="3747911" cy="365125"/>
          </a:xfrm>
        </p:spPr>
        <p:txBody>
          <a:bodyPr/>
          <a:lstStyle/>
          <a:p>
            <a:r>
              <a:rPr lang="en-US" altLang="ja-JP" dirty="0"/>
              <a:t>Copyright (C) 2025 dbE.inc All Rights Reserved.</a:t>
            </a:r>
            <a:endParaRPr lang="ja-JP" altLang="en-US" dirty="0"/>
          </a:p>
        </p:txBody>
      </p:sp>
      <p:sp>
        <p:nvSpPr>
          <p:cNvPr id="6" name="スライド番号プレースホルダー 3">
            <a:extLst>
              <a:ext uri="{FF2B5EF4-FFF2-40B4-BE49-F238E27FC236}">
                <a16:creationId xmlns:a16="http://schemas.microsoft.com/office/drawing/2014/main" id="{9A1582AC-13A6-36C5-78B0-381850B0579E}"/>
              </a:ext>
            </a:extLst>
          </p:cNvPr>
          <p:cNvSpPr>
            <a:spLocks noGrp="1"/>
          </p:cNvSpPr>
          <p:nvPr>
            <p:ph type="sldNum" sz="quarter" idx="12"/>
          </p:nvPr>
        </p:nvSpPr>
        <p:spPr>
          <a:xfrm>
            <a:off x="5252699" y="6550754"/>
            <a:ext cx="1783644" cy="307247"/>
          </a:xfrm>
        </p:spPr>
        <p:txBody>
          <a:bodyPr/>
          <a:lstStyle/>
          <a:p>
            <a:fld id="{0AF7E18D-A281-EF4E-83EF-D7811667EA6C}" type="slidenum">
              <a:rPr kumimoji="1" lang="ja-JP" altLang="en-US" smtClean="0"/>
              <a:t>24</a:t>
            </a:fld>
            <a:endParaRPr kumimoji="1" lang="ja-JP" altLang="en-US"/>
          </a:p>
        </p:txBody>
      </p:sp>
    </p:spTree>
    <p:extLst>
      <p:ext uri="{BB962C8B-B14F-4D97-AF65-F5344CB8AC3E}">
        <p14:creationId xmlns:p14="http://schemas.microsoft.com/office/powerpoint/2010/main" val="37795076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D60621-AB53-83A2-2E30-B5693F02ECEA}"/>
            </a:ext>
          </a:extLst>
        </p:cNvPr>
        <p:cNvGrpSpPr/>
        <p:nvPr/>
      </p:nvGrpSpPr>
      <p:grpSpPr>
        <a:xfrm>
          <a:off x="0" y="0"/>
          <a:ext cx="0" cy="0"/>
          <a:chOff x="0" y="0"/>
          <a:chExt cx="0" cy="0"/>
        </a:xfrm>
      </p:grpSpPr>
      <p:sp>
        <p:nvSpPr>
          <p:cNvPr id="13" name="タイトル 12">
            <a:extLst>
              <a:ext uri="{FF2B5EF4-FFF2-40B4-BE49-F238E27FC236}">
                <a16:creationId xmlns:a16="http://schemas.microsoft.com/office/drawing/2014/main" id="{9FD8707E-CDB6-4459-7F77-6050FDDD5C47}"/>
              </a:ext>
            </a:extLst>
          </p:cNvPr>
          <p:cNvSpPr>
            <a:spLocks noGrp="1"/>
          </p:cNvSpPr>
          <p:nvPr>
            <p:ph type="title"/>
          </p:nvPr>
        </p:nvSpPr>
        <p:spPr/>
        <p:txBody>
          <a:bodyPr>
            <a:normAutofit fontScale="90000"/>
          </a:bodyPr>
          <a:lstStyle/>
          <a:p>
            <a:r>
              <a:rPr lang="ja-JP" altLang="en-US" sz="2000" dirty="0"/>
              <a:t>設計</a:t>
            </a:r>
            <a:r>
              <a:rPr lang="en-US" altLang="ja-JP" sz="2000" dirty="0">
                <a:solidFill>
                  <a:schemeClr val="dk1"/>
                </a:solidFill>
              </a:rPr>
              <a:t>(</a:t>
            </a:r>
            <a:r>
              <a:rPr kumimoji="1" lang="ja-JP" altLang="en-US" dirty="0"/>
              <a:t>シーケンス図・</a:t>
            </a:r>
            <a:r>
              <a:rPr kumimoji="1" lang="en-US" altLang="ja-JP" dirty="0"/>
              <a:t>RAG)</a:t>
            </a:r>
            <a:endParaRPr kumimoji="1" lang="ja-JP" altLang="en-US" dirty="0"/>
          </a:p>
        </p:txBody>
      </p:sp>
      <p:pic>
        <p:nvPicPr>
          <p:cNvPr id="2" name="図 1">
            <a:extLst>
              <a:ext uri="{FF2B5EF4-FFF2-40B4-BE49-F238E27FC236}">
                <a16:creationId xmlns:a16="http://schemas.microsoft.com/office/drawing/2014/main" id="{9CD41D9C-8097-D20B-8577-B279753D8678}"/>
              </a:ext>
            </a:extLst>
          </p:cNvPr>
          <p:cNvPicPr>
            <a:picLocks noChangeAspect="1"/>
          </p:cNvPicPr>
          <p:nvPr/>
        </p:nvPicPr>
        <p:blipFill>
          <a:blip r:embed="rId3"/>
          <a:srcRect l="1636" t="5303" r="3794" b="5115"/>
          <a:stretch/>
        </p:blipFill>
        <p:spPr>
          <a:xfrm>
            <a:off x="334963" y="1185049"/>
            <a:ext cx="4007318" cy="2135228"/>
          </a:xfrm>
          <a:prstGeom prst="rect">
            <a:avLst/>
          </a:prstGeom>
          <a:ln>
            <a:solidFill>
              <a:srgbClr val="002060"/>
            </a:solidFill>
          </a:ln>
        </p:spPr>
      </p:pic>
      <p:sp>
        <p:nvSpPr>
          <p:cNvPr id="4" name="テキスト ボックス 3">
            <a:extLst>
              <a:ext uri="{FF2B5EF4-FFF2-40B4-BE49-F238E27FC236}">
                <a16:creationId xmlns:a16="http://schemas.microsoft.com/office/drawing/2014/main" id="{113B4E19-3081-DA50-02FD-ACF17833E3C7}"/>
              </a:ext>
            </a:extLst>
          </p:cNvPr>
          <p:cNvSpPr txBox="1"/>
          <p:nvPr/>
        </p:nvSpPr>
        <p:spPr>
          <a:xfrm>
            <a:off x="334963" y="908050"/>
            <a:ext cx="1403505" cy="276999"/>
          </a:xfrm>
          <a:prstGeom prst="rect">
            <a:avLst/>
          </a:prstGeom>
          <a:solidFill>
            <a:schemeClr val="accent5">
              <a:lumMod val="20000"/>
              <a:lumOff val="80000"/>
            </a:schemeClr>
          </a:solidFill>
        </p:spPr>
        <p:txBody>
          <a:bodyPr wrap="square" rtlCol="0">
            <a:spAutoFit/>
          </a:bodyPr>
          <a:lstStyle/>
          <a:p>
            <a:r>
              <a:rPr kumimoji="1" lang="ja-JP" altLang="en-US" sz="1200" dirty="0"/>
              <a:t>簡易シーケンス図</a:t>
            </a:r>
          </a:p>
        </p:txBody>
      </p:sp>
      <p:sp>
        <p:nvSpPr>
          <p:cNvPr id="5" name="テキスト ボックス 4">
            <a:extLst>
              <a:ext uri="{FF2B5EF4-FFF2-40B4-BE49-F238E27FC236}">
                <a16:creationId xmlns:a16="http://schemas.microsoft.com/office/drawing/2014/main" id="{F9F2745A-8B8A-AF6C-B018-872522F0CE04}"/>
              </a:ext>
            </a:extLst>
          </p:cNvPr>
          <p:cNvSpPr txBox="1"/>
          <p:nvPr/>
        </p:nvSpPr>
        <p:spPr>
          <a:xfrm>
            <a:off x="345404" y="3566684"/>
            <a:ext cx="2753931" cy="276999"/>
          </a:xfrm>
          <a:prstGeom prst="rect">
            <a:avLst/>
          </a:prstGeom>
          <a:solidFill>
            <a:schemeClr val="accent5">
              <a:lumMod val="20000"/>
              <a:lumOff val="80000"/>
            </a:schemeClr>
          </a:solidFill>
        </p:spPr>
        <p:txBody>
          <a:bodyPr wrap="square" rtlCol="0">
            <a:spAutoFit/>
          </a:bodyPr>
          <a:lstStyle/>
          <a:p>
            <a:r>
              <a:rPr kumimoji="1" lang="ja-JP" altLang="en-US" sz="1200" dirty="0"/>
              <a:t>シーケンス図</a:t>
            </a:r>
          </a:p>
        </p:txBody>
      </p:sp>
      <p:sp>
        <p:nvSpPr>
          <p:cNvPr id="7" name="テキスト ボックス 6">
            <a:extLst>
              <a:ext uri="{FF2B5EF4-FFF2-40B4-BE49-F238E27FC236}">
                <a16:creationId xmlns:a16="http://schemas.microsoft.com/office/drawing/2014/main" id="{57040129-0F50-9F93-52F6-E0FAB354D528}"/>
              </a:ext>
            </a:extLst>
          </p:cNvPr>
          <p:cNvSpPr txBox="1"/>
          <p:nvPr/>
        </p:nvSpPr>
        <p:spPr>
          <a:xfrm>
            <a:off x="6103672" y="910154"/>
            <a:ext cx="2753931" cy="276999"/>
          </a:xfrm>
          <a:prstGeom prst="rect">
            <a:avLst/>
          </a:prstGeom>
          <a:solidFill>
            <a:schemeClr val="accent5">
              <a:lumMod val="20000"/>
              <a:lumOff val="80000"/>
            </a:schemeClr>
          </a:solidFill>
        </p:spPr>
        <p:txBody>
          <a:bodyPr wrap="square" rtlCol="0">
            <a:spAutoFit/>
          </a:bodyPr>
          <a:lstStyle/>
          <a:p>
            <a:r>
              <a:rPr kumimoji="1" lang="en-US" altLang="ja-JP" sz="1200" dirty="0"/>
              <a:t>RAG</a:t>
            </a:r>
            <a:endParaRPr kumimoji="1" lang="ja-JP" altLang="en-US" sz="1200" dirty="0"/>
          </a:p>
        </p:txBody>
      </p:sp>
      <p:pic>
        <p:nvPicPr>
          <p:cNvPr id="9" name="図 8">
            <a:extLst>
              <a:ext uri="{FF2B5EF4-FFF2-40B4-BE49-F238E27FC236}">
                <a16:creationId xmlns:a16="http://schemas.microsoft.com/office/drawing/2014/main" id="{4A8269F8-5177-EE25-57D3-66F020A7BAFE}"/>
              </a:ext>
            </a:extLst>
          </p:cNvPr>
          <p:cNvPicPr>
            <a:picLocks noChangeAspect="1"/>
          </p:cNvPicPr>
          <p:nvPr/>
        </p:nvPicPr>
        <p:blipFill>
          <a:blip r:embed="rId4"/>
          <a:srcRect l="65371"/>
          <a:stretch/>
        </p:blipFill>
        <p:spPr>
          <a:xfrm>
            <a:off x="6103672" y="1318496"/>
            <a:ext cx="2863086" cy="4678736"/>
          </a:xfrm>
          <a:prstGeom prst="rect">
            <a:avLst/>
          </a:prstGeom>
          <a:ln>
            <a:solidFill>
              <a:srgbClr val="002060"/>
            </a:solidFill>
          </a:ln>
        </p:spPr>
      </p:pic>
      <p:pic>
        <p:nvPicPr>
          <p:cNvPr id="12" name="図 11">
            <a:extLst>
              <a:ext uri="{FF2B5EF4-FFF2-40B4-BE49-F238E27FC236}">
                <a16:creationId xmlns:a16="http://schemas.microsoft.com/office/drawing/2014/main" id="{0FF609E8-FB03-0EED-BBF4-EC97A97FCBAB}"/>
              </a:ext>
            </a:extLst>
          </p:cNvPr>
          <p:cNvPicPr>
            <a:picLocks noChangeAspect="1"/>
          </p:cNvPicPr>
          <p:nvPr/>
        </p:nvPicPr>
        <p:blipFill>
          <a:blip r:embed="rId5"/>
          <a:stretch>
            <a:fillRect/>
          </a:stretch>
        </p:blipFill>
        <p:spPr>
          <a:xfrm>
            <a:off x="8213952" y="1726838"/>
            <a:ext cx="2985360" cy="4678737"/>
          </a:xfrm>
          <a:prstGeom prst="rect">
            <a:avLst/>
          </a:prstGeom>
          <a:ln>
            <a:solidFill>
              <a:srgbClr val="002060"/>
            </a:solidFill>
          </a:ln>
        </p:spPr>
      </p:pic>
      <p:pic>
        <p:nvPicPr>
          <p:cNvPr id="8" name="図 7">
            <a:extLst>
              <a:ext uri="{FF2B5EF4-FFF2-40B4-BE49-F238E27FC236}">
                <a16:creationId xmlns:a16="http://schemas.microsoft.com/office/drawing/2014/main" id="{03FE5D5F-4D22-1C01-3917-285A2664BFF6}"/>
              </a:ext>
            </a:extLst>
          </p:cNvPr>
          <p:cNvPicPr>
            <a:picLocks noChangeAspect="1"/>
          </p:cNvPicPr>
          <p:nvPr/>
        </p:nvPicPr>
        <p:blipFill>
          <a:blip r:embed="rId6"/>
          <a:stretch>
            <a:fillRect/>
          </a:stretch>
        </p:blipFill>
        <p:spPr>
          <a:xfrm>
            <a:off x="334963" y="3906827"/>
            <a:ext cx="4007318" cy="2410380"/>
          </a:xfrm>
          <a:prstGeom prst="rect">
            <a:avLst/>
          </a:prstGeom>
          <a:ln>
            <a:solidFill>
              <a:schemeClr val="tx1"/>
            </a:solidFill>
          </a:ln>
        </p:spPr>
      </p:pic>
      <p:sp>
        <p:nvSpPr>
          <p:cNvPr id="10" name="フッター プレースホルダー 3">
            <a:extLst>
              <a:ext uri="{FF2B5EF4-FFF2-40B4-BE49-F238E27FC236}">
                <a16:creationId xmlns:a16="http://schemas.microsoft.com/office/drawing/2014/main" id="{832B3EEA-962E-7CA1-6376-F22DE888F600}"/>
              </a:ext>
            </a:extLst>
          </p:cNvPr>
          <p:cNvSpPr>
            <a:spLocks noGrp="1"/>
          </p:cNvSpPr>
          <p:nvPr>
            <p:ph type="ftr" sz="quarter" idx="11"/>
          </p:nvPr>
        </p:nvSpPr>
        <p:spPr>
          <a:xfrm>
            <a:off x="8444093" y="6519334"/>
            <a:ext cx="3747911" cy="365125"/>
          </a:xfrm>
        </p:spPr>
        <p:txBody>
          <a:bodyPr/>
          <a:lstStyle/>
          <a:p>
            <a:r>
              <a:rPr lang="en-US" altLang="ja-JP" dirty="0"/>
              <a:t>Copyright (C) 2025 dbE.inc All Rights Reserved.</a:t>
            </a:r>
            <a:endParaRPr lang="ja-JP" altLang="en-US" dirty="0"/>
          </a:p>
        </p:txBody>
      </p:sp>
      <p:sp>
        <p:nvSpPr>
          <p:cNvPr id="11" name="スライド番号プレースホルダー 3">
            <a:extLst>
              <a:ext uri="{FF2B5EF4-FFF2-40B4-BE49-F238E27FC236}">
                <a16:creationId xmlns:a16="http://schemas.microsoft.com/office/drawing/2014/main" id="{FD74CA96-9C20-7F56-9BED-3ED31EC58E13}"/>
              </a:ext>
            </a:extLst>
          </p:cNvPr>
          <p:cNvSpPr>
            <a:spLocks noGrp="1"/>
          </p:cNvSpPr>
          <p:nvPr>
            <p:ph type="sldNum" sz="quarter" idx="12"/>
          </p:nvPr>
        </p:nvSpPr>
        <p:spPr>
          <a:xfrm>
            <a:off x="5252699" y="6550754"/>
            <a:ext cx="1783644" cy="307247"/>
          </a:xfrm>
        </p:spPr>
        <p:txBody>
          <a:bodyPr/>
          <a:lstStyle/>
          <a:p>
            <a:fld id="{0AF7E18D-A281-EF4E-83EF-D7811667EA6C}" type="slidenum">
              <a:rPr kumimoji="1" lang="ja-JP" altLang="en-US" smtClean="0"/>
              <a:t>25</a:t>
            </a:fld>
            <a:endParaRPr kumimoji="1" lang="ja-JP" altLang="en-US"/>
          </a:p>
        </p:txBody>
      </p:sp>
    </p:spTree>
    <p:extLst>
      <p:ext uri="{BB962C8B-B14F-4D97-AF65-F5344CB8AC3E}">
        <p14:creationId xmlns:p14="http://schemas.microsoft.com/office/powerpoint/2010/main" val="3591996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B89146-049A-A157-E664-7897CDFE2069}"/>
            </a:ext>
          </a:extLst>
        </p:cNvPr>
        <p:cNvGrpSpPr/>
        <p:nvPr/>
      </p:nvGrpSpPr>
      <p:grpSpPr>
        <a:xfrm>
          <a:off x="0" y="0"/>
          <a:ext cx="0" cy="0"/>
          <a:chOff x="0" y="0"/>
          <a:chExt cx="0" cy="0"/>
        </a:xfrm>
      </p:grpSpPr>
      <p:sp>
        <p:nvSpPr>
          <p:cNvPr id="13" name="タイトル 12">
            <a:extLst>
              <a:ext uri="{FF2B5EF4-FFF2-40B4-BE49-F238E27FC236}">
                <a16:creationId xmlns:a16="http://schemas.microsoft.com/office/drawing/2014/main" id="{1F8CEADC-A759-B0F7-D2DD-B38A11C235C6}"/>
              </a:ext>
            </a:extLst>
          </p:cNvPr>
          <p:cNvSpPr>
            <a:spLocks noGrp="1"/>
          </p:cNvSpPr>
          <p:nvPr>
            <p:ph type="title"/>
          </p:nvPr>
        </p:nvSpPr>
        <p:spPr/>
        <p:txBody>
          <a:bodyPr>
            <a:normAutofit fontScale="90000"/>
          </a:bodyPr>
          <a:lstStyle/>
          <a:p>
            <a:r>
              <a:rPr kumimoji="1" lang="ja-JP" altLang="en-US" dirty="0"/>
              <a:t>テストシナリオ</a:t>
            </a:r>
            <a:r>
              <a:rPr kumimoji="1" lang="en-US" altLang="ja-JP" dirty="0"/>
              <a:t>(</a:t>
            </a:r>
            <a:r>
              <a:rPr lang="ja-JP" altLang="en-US" sz="2000" dirty="0"/>
              <a:t>要件の深掘り・テストシナリオ概略検討・テストシナリオ設計・テストシナリオ作成</a:t>
            </a:r>
            <a:r>
              <a:rPr kumimoji="1" lang="en-US" altLang="ja-JP" dirty="0"/>
              <a:t>)</a:t>
            </a:r>
            <a:endParaRPr kumimoji="1" lang="ja-JP" altLang="en-US" dirty="0"/>
          </a:p>
        </p:txBody>
      </p:sp>
      <p:pic>
        <p:nvPicPr>
          <p:cNvPr id="11" name="図 10">
            <a:extLst>
              <a:ext uri="{FF2B5EF4-FFF2-40B4-BE49-F238E27FC236}">
                <a16:creationId xmlns:a16="http://schemas.microsoft.com/office/drawing/2014/main" id="{DD788B4D-FA3D-DA6B-82F2-4FA40A832DDE}"/>
              </a:ext>
            </a:extLst>
          </p:cNvPr>
          <p:cNvPicPr>
            <a:picLocks noChangeAspect="1"/>
          </p:cNvPicPr>
          <p:nvPr/>
        </p:nvPicPr>
        <p:blipFill>
          <a:blip r:embed="rId3"/>
          <a:srcRect l="-104" t="-758" r="-146" b="185"/>
          <a:stretch/>
        </p:blipFill>
        <p:spPr>
          <a:xfrm>
            <a:off x="512542" y="1183375"/>
            <a:ext cx="4173472" cy="2355123"/>
          </a:xfrm>
          <a:prstGeom prst="rect">
            <a:avLst/>
          </a:prstGeom>
          <a:ln>
            <a:solidFill>
              <a:srgbClr val="002060"/>
            </a:solidFill>
          </a:ln>
        </p:spPr>
      </p:pic>
      <p:sp>
        <p:nvSpPr>
          <p:cNvPr id="12" name="テキスト ボックス 11">
            <a:extLst>
              <a:ext uri="{FF2B5EF4-FFF2-40B4-BE49-F238E27FC236}">
                <a16:creationId xmlns:a16="http://schemas.microsoft.com/office/drawing/2014/main" id="{BF9635FF-B0CC-1EF4-64EC-2C69E6A1FAA1}"/>
              </a:ext>
            </a:extLst>
          </p:cNvPr>
          <p:cNvSpPr txBox="1"/>
          <p:nvPr/>
        </p:nvSpPr>
        <p:spPr>
          <a:xfrm>
            <a:off x="345404" y="879615"/>
            <a:ext cx="2965687" cy="284644"/>
          </a:xfrm>
          <a:prstGeom prst="rect">
            <a:avLst/>
          </a:prstGeom>
          <a:solidFill>
            <a:schemeClr val="accent5">
              <a:lumMod val="20000"/>
              <a:lumOff val="80000"/>
            </a:schemeClr>
          </a:solidFill>
        </p:spPr>
        <p:txBody>
          <a:bodyPr wrap="square" rtlCol="0">
            <a:spAutoFit/>
          </a:bodyPr>
          <a:lstStyle/>
          <a:p>
            <a:r>
              <a:rPr lang="ja-JP" altLang="en-US" sz="1200" dirty="0"/>
              <a:t>要件の深掘り・テストシナリオ概略検討</a:t>
            </a:r>
            <a:endParaRPr lang="en-US" altLang="ja-JP" sz="1200" dirty="0"/>
          </a:p>
        </p:txBody>
      </p:sp>
      <p:sp>
        <p:nvSpPr>
          <p:cNvPr id="14" name="テキスト ボックス 13">
            <a:extLst>
              <a:ext uri="{FF2B5EF4-FFF2-40B4-BE49-F238E27FC236}">
                <a16:creationId xmlns:a16="http://schemas.microsoft.com/office/drawing/2014/main" id="{BAE210BE-1A84-F0FF-3A2D-AD3517359B6A}"/>
              </a:ext>
            </a:extLst>
          </p:cNvPr>
          <p:cNvSpPr txBox="1"/>
          <p:nvPr/>
        </p:nvSpPr>
        <p:spPr>
          <a:xfrm>
            <a:off x="345404" y="3737532"/>
            <a:ext cx="2965687" cy="284644"/>
          </a:xfrm>
          <a:prstGeom prst="rect">
            <a:avLst/>
          </a:prstGeom>
          <a:solidFill>
            <a:schemeClr val="accent5">
              <a:lumMod val="20000"/>
              <a:lumOff val="80000"/>
            </a:schemeClr>
          </a:solidFill>
        </p:spPr>
        <p:txBody>
          <a:bodyPr wrap="square" rtlCol="0">
            <a:spAutoFit/>
          </a:bodyPr>
          <a:lstStyle/>
          <a:p>
            <a:r>
              <a:rPr lang="ja-JP" altLang="en-US" sz="1200" dirty="0"/>
              <a:t>テストシナリオ設計</a:t>
            </a:r>
            <a:endParaRPr lang="en-US" altLang="ja-JP" sz="1200" dirty="0"/>
          </a:p>
        </p:txBody>
      </p:sp>
      <p:pic>
        <p:nvPicPr>
          <p:cNvPr id="15" name="図 14">
            <a:extLst>
              <a:ext uri="{FF2B5EF4-FFF2-40B4-BE49-F238E27FC236}">
                <a16:creationId xmlns:a16="http://schemas.microsoft.com/office/drawing/2014/main" id="{77245A39-A7CC-74D6-4C29-00BE4F5FC998}"/>
              </a:ext>
            </a:extLst>
          </p:cNvPr>
          <p:cNvPicPr>
            <a:picLocks noChangeAspect="1"/>
          </p:cNvPicPr>
          <p:nvPr/>
        </p:nvPicPr>
        <p:blipFill>
          <a:blip r:embed="rId4"/>
          <a:srcRect l="-56" t="-1259" r="170" b="1052"/>
          <a:stretch/>
        </p:blipFill>
        <p:spPr>
          <a:xfrm>
            <a:off x="512542" y="4086460"/>
            <a:ext cx="4173472" cy="2355123"/>
          </a:xfrm>
          <a:prstGeom prst="rect">
            <a:avLst/>
          </a:prstGeom>
          <a:ln>
            <a:solidFill>
              <a:srgbClr val="002060"/>
            </a:solidFill>
          </a:ln>
        </p:spPr>
      </p:pic>
      <p:sp>
        <p:nvSpPr>
          <p:cNvPr id="16" name="テキスト ボックス 15">
            <a:extLst>
              <a:ext uri="{FF2B5EF4-FFF2-40B4-BE49-F238E27FC236}">
                <a16:creationId xmlns:a16="http://schemas.microsoft.com/office/drawing/2014/main" id="{538CC86E-C7DC-3F0F-CF37-6D400F22A914}"/>
              </a:ext>
            </a:extLst>
          </p:cNvPr>
          <p:cNvSpPr txBox="1"/>
          <p:nvPr/>
        </p:nvSpPr>
        <p:spPr>
          <a:xfrm>
            <a:off x="5478406" y="879615"/>
            <a:ext cx="2965687" cy="284644"/>
          </a:xfrm>
          <a:prstGeom prst="rect">
            <a:avLst/>
          </a:prstGeom>
          <a:solidFill>
            <a:schemeClr val="accent5">
              <a:lumMod val="20000"/>
              <a:lumOff val="80000"/>
            </a:schemeClr>
          </a:solidFill>
        </p:spPr>
        <p:txBody>
          <a:bodyPr wrap="square" rtlCol="0">
            <a:spAutoFit/>
          </a:bodyPr>
          <a:lstStyle/>
          <a:p>
            <a:r>
              <a:rPr lang="ja-JP" altLang="en-US" sz="1200" dirty="0"/>
              <a:t>テストシナリオ作成</a:t>
            </a:r>
            <a:endParaRPr lang="en-US" altLang="ja-JP" sz="1200" dirty="0"/>
          </a:p>
        </p:txBody>
      </p:sp>
      <p:pic>
        <p:nvPicPr>
          <p:cNvPr id="18" name="図 17">
            <a:extLst>
              <a:ext uri="{FF2B5EF4-FFF2-40B4-BE49-F238E27FC236}">
                <a16:creationId xmlns:a16="http://schemas.microsoft.com/office/drawing/2014/main" id="{EDD88C2A-83CC-7222-7D4F-8B65F04E2F9D}"/>
              </a:ext>
            </a:extLst>
          </p:cNvPr>
          <p:cNvPicPr>
            <a:picLocks noChangeAspect="1"/>
          </p:cNvPicPr>
          <p:nvPr/>
        </p:nvPicPr>
        <p:blipFill>
          <a:blip r:embed="rId5"/>
          <a:stretch>
            <a:fillRect/>
          </a:stretch>
        </p:blipFill>
        <p:spPr>
          <a:xfrm>
            <a:off x="5483225" y="1212384"/>
            <a:ext cx="6363371" cy="4702568"/>
          </a:xfrm>
          <a:prstGeom prst="rect">
            <a:avLst/>
          </a:prstGeom>
          <a:ln>
            <a:solidFill>
              <a:srgbClr val="002060"/>
            </a:solidFill>
          </a:ln>
        </p:spPr>
      </p:pic>
      <p:sp>
        <p:nvSpPr>
          <p:cNvPr id="2" name="フッター プレースホルダー 3">
            <a:extLst>
              <a:ext uri="{FF2B5EF4-FFF2-40B4-BE49-F238E27FC236}">
                <a16:creationId xmlns:a16="http://schemas.microsoft.com/office/drawing/2014/main" id="{3A4156DD-B42F-006E-C746-576EB3BEF2A0}"/>
              </a:ext>
            </a:extLst>
          </p:cNvPr>
          <p:cNvSpPr>
            <a:spLocks noGrp="1"/>
          </p:cNvSpPr>
          <p:nvPr>
            <p:ph type="ftr" sz="quarter" idx="11"/>
          </p:nvPr>
        </p:nvSpPr>
        <p:spPr>
          <a:xfrm>
            <a:off x="8444093" y="6519334"/>
            <a:ext cx="3747911" cy="365125"/>
          </a:xfrm>
        </p:spPr>
        <p:txBody>
          <a:bodyPr/>
          <a:lstStyle/>
          <a:p>
            <a:r>
              <a:rPr lang="en-US" altLang="ja-JP" dirty="0"/>
              <a:t>Copyright (C) 2025 dbE.inc All Rights Reserved.</a:t>
            </a:r>
            <a:endParaRPr lang="ja-JP" altLang="en-US" dirty="0"/>
          </a:p>
        </p:txBody>
      </p:sp>
      <p:sp>
        <p:nvSpPr>
          <p:cNvPr id="4" name="スライド番号プレースホルダー 3">
            <a:extLst>
              <a:ext uri="{FF2B5EF4-FFF2-40B4-BE49-F238E27FC236}">
                <a16:creationId xmlns:a16="http://schemas.microsoft.com/office/drawing/2014/main" id="{93996C63-088E-9003-52BE-3A94E31E70DA}"/>
              </a:ext>
            </a:extLst>
          </p:cNvPr>
          <p:cNvSpPr>
            <a:spLocks noGrp="1"/>
          </p:cNvSpPr>
          <p:nvPr>
            <p:ph type="sldNum" sz="quarter" idx="12"/>
          </p:nvPr>
        </p:nvSpPr>
        <p:spPr>
          <a:xfrm>
            <a:off x="5252699" y="6550754"/>
            <a:ext cx="1783644" cy="307247"/>
          </a:xfrm>
        </p:spPr>
        <p:txBody>
          <a:bodyPr/>
          <a:lstStyle/>
          <a:p>
            <a:fld id="{0AF7E18D-A281-EF4E-83EF-D7811667EA6C}" type="slidenum">
              <a:rPr kumimoji="1" lang="ja-JP" altLang="en-US" smtClean="0"/>
              <a:t>26</a:t>
            </a:fld>
            <a:endParaRPr kumimoji="1" lang="ja-JP" altLang="en-US"/>
          </a:p>
        </p:txBody>
      </p:sp>
    </p:spTree>
    <p:extLst>
      <p:ext uri="{BB962C8B-B14F-4D97-AF65-F5344CB8AC3E}">
        <p14:creationId xmlns:p14="http://schemas.microsoft.com/office/powerpoint/2010/main" val="17183338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7EF4B0-D927-4841-F4F8-F68F64F6F99E}"/>
            </a:ext>
          </a:extLst>
        </p:cNvPr>
        <p:cNvGrpSpPr/>
        <p:nvPr/>
      </p:nvGrpSpPr>
      <p:grpSpPr>
        <a:xfrm>
          <a:off x="0" y="0"/>
          <a:ext cx="0" cy="0"/>
          <a:chOff x="0" y="0"/>
          <a:chExt cx="0" cy="0"/>
        </a:xfrm>
      </p:grpSpPr>
      <p:sp>
        <p:nvSpPr>
          <p:cNvPr id="13" name="タイトル 12">
            <a:extLst>
              <a:ext uri="{FF2B5EF4-FFF2-40B4-BE49-F238E27FC236}">
                <a16:creationId xmlns:a16="http://schemas.microsoft.com/office/drawing/2014/main" id="{8D8E82BB-07D9-A70E-AAEC-382BABB76AEB}"/>
              </a:ext>
            </a:extLst>
          </p:cNvPr>
          <p:cNvSpPr>
            <a:spLocks noGrp="1"/>
          </p:cNvSpPr>
          <p:nvPr>
            <p:ph type="title"/>
          </p:nvPr>
        </p:nvSpPr>
        <p:spPr/>
        <p:txBody>
          <a:bodyPr>
            <a:normAutofit fontScale="90000"/>
          </a:bodyPr>
          <a:lstStyle/>
          <a:p>
            <a:r>
              <a:rPr kumimoji="1" lang="ja-JP" altLang="en-US" dirty="0">
                <a:solidFill>
                  <a:srgbClr val="002060"/>
                </a:solidFill>
              </a:rPr>
              <a:t>エージェント開発</a:t>
            </a:r>
            <a:r>
              <a:rPr kumimoji="1" lang="en-US" altLang="ja-JP" dirty="0">
                <a:solidFill>
                  <a:srgbClr val="002060"/>
                </a:solidFill>
              </a:rPr>
              <a:t>(</a:t>
            </a:r>
            <a:r>
              <a:rPr lang="ja-JP" altLang="en-US" sz="2000" dirty="0">
                <a:solidFill>
                  <a:srgbClr val="002060"/>
                </a:solidFill>
              </a:rPr>
              <a:t>システムプロンプト作成</a:t>
            </a:r>
            <a:r>
              <a:rPr kumimoji="1" lang="ja-JP" altLang="en-US" sz="2000" dirty="0">
                <a:solidFill>
                  <a:srgbClr val="002060"/>
                </a:solidFill>
              </a:rPr>
              <a:t>・ツール連結</a:t>
            </a:r>
            <a:r>
              <a:rPr lang="ja-JP" altLang="en-US" sz="2000" dirty="0">
                <a:solidFill>
                  <a:srgbClr val="002060"/>
                </a:solidFill>
              </a:rPr>
              <a:t>・ワークフロー開発・外部</a:t>
            </a:r>
            <a:r>
              <a:rPr lang="en-US" altLang="ja-JP" sz="2000" dirty="0">
                <a:solidFill>
                  <a:srgbClr val="002060"/>
                </a:solidFill>
              </a:rPr>
              <a:t>API</a:t>
            </a:r>
            <a:r>
              <a:rPr lang="ja-JP" altLang="en-US" sz="2000" dirty="0">
                <a:solidFill>
                  <a:srgbClr val="002060"/>
                </a:solidFill>
              </a:rPr>
              <a:t>接続・ツール化</a:t>
            </a:r>
            <a:r>
              <a:rPr lang="en-US" altLang="ja-JP" dirty="0">
                <a:solidFill>
                  <a:srgbClr val="002060"/>
                </a:solidFill>
              </a:rPr>
              <a:t>)</a:t>
            </a:r>
            <a:endParaRPr kumimoji="1" lang="ja-JP" altLang="en-US" dirty="0">
              <a:solidFill>
                <a:srgbClr val="002060"/>
              </a:solidFill>
            </a:endParaRPr>
          </a:p>
        </p:txBody>
      </p:sp>
      <p:pic>
        <p:nvPicPr>
          <p:cNvPr id="2" name="図 1">
            <a:extLst>
              <a:ext uri="{FF2B5EF4-FFF2-40B4-BE49-F238E27FC236}">
                <a16:creationId xmlns:a16="http://schemas.microsoft.com/office/drawing/2014/main" id="{74605408-0F44-519B-26FF-7F3D8AF4012E}"/>
              </a:ext>
            </a:extLst>
          </p:cNvPr>
          <p:cNvPicPr>
            <a:picLocks noChangeAspect="1"/>
          </p:cNvPicPr>
          <p:nvPr/>
        </p:nvPicPr>
        <p:blipFill>
          <a:blip r:embed="rId3"/>
          <a:stretch>
            <a:fillRect/>
          </a:stretch>
        </p:blipFill>
        <p:spPr>
          <a:xfrm>
            <a:off x="6327008" y="1260793"/>
            <a:ext cx="5519738" cy="3104853"/>
          </a:xfrm>
          <a:prstGeom prst="rect">
            <a:avLst/>
          </a:prstGeom>
          <a:ln>
            <a:solidFill>
              <a:srgbClr val="000000"/>
            </a:solidFill>
          </a:ln>
        </p:spPr>
      </p:pic>
      <p:sp>
        <p:nvSpPr>
          <p:cNvPr id="5" name="テキスト ボックス 4">
            <a:extLst>
              <a:ext uri="{FF2B5EF4-FFF2-40B4-BE49-F238E27FC236}">
                <a16:creationId xmlns:a16="http://schemas.microsoft.com/office/drawing/2014/main" id="{0F6D8AD4-BB65-FEAE-AA48-4F066CBF4681}"/>
              </a:ext>
            </a:extLst>
          </p:cNvPr>
          <p:cNvSpPr txBox="1"/>
          <p:nvPr/>
        </p:nvSpPr>
        <p:spPr>
          <a:xfrm>
            <a:off x="345404" y="927740"/>
            <a:ext cx="2753931" cy="276999"/>
          </a:xfrm>
          <a:prstGeom prst="rect">
            <a:avLst/>
          </a:prstGeom>
          <a:solidFill>
            <a:schemeClr val="accent5">
              <a:lumMod val="20000"/>
              <a:lumOff val="80000"/>
            </a:schemeClr>
          </a:solidFill>
        </p:spPr>
        <p:txBody>
          <a:bodyPr wrap="square" rtlCol="0">
            <a:spAutoFit/>
          </a:bodyPr>
          <a:lstStyle/>
          <a:p>
            <a:r>
              <a:rPr lang="ja-JP" altLang="en-US" sz="1200" dirty="0"/>
              <a:t>システムプロンプト作成</a:t>
            </a:r>
            <a:endParaRPr lang="en-US" altLang="ja-JP" sz="1200" dirty="0"/>
          </a:p>
        </p:txBody>
      </p:sp>
      <p:sp>
        <p:nvSpPr>
          <p:cNvPr id="7" name="テキスト ボックス 6">
            <a:extLst>
              <a:ext uri="{FF2B5EF4-FFF2-40B4-BE49-F238E27FC236}">
                <a16:creationId xmlns:a16="http://schemas.microsoft.com/office/drawing/2014/main" id="{2C3FC5E3-D8F6-E8A0-A4A5-B61E3B56C374}"/>
              </a:ext>
            </a:extLst>
          </p:cNvPr>
          <p:cNvSpPr txBox="1"/>
          <p:nvPr/>
        </p:nvSpPr>
        <p:spPr>
          <a:xfrm>
            <a:off x="345404" y="3681413"/>
            <a:ext cx="2753931" cy="276999"/>
          </a:xfrm>
          <a:prstGeom prst="rect">
            <a:avLst/>
          </a:prstGeom>
          <a:solidFill>
            <a:schemeClr val="accent5">
              <a:lumMod val="20000"/>
              <a:lumOff val="80000"/>
            </a:schemeClr>
          </a:solidFill>
        </p:spPr>
        <p:txBody>
          <a:bodyPr wrap="square" rtlCol="0">
            <a:spAutoFit/>
          </a:bodyPr>
          <a:lstStyle/>
          <a:p>
            <a:r>
              <a:rPr lang="ja-JP" altLang="en-US" sz="1200" dirty="0"/>
              <a:t>ツール連結</a:t>
            </a:r>
            <a:endParaRPr lang="en-US" altLang="ja-JP" sz="1200" dirty="0"/>
          </a:p>
        </p:txBody>
      </p:sp>
      <p:sp>
        <p:nvSpPr>
          <p:cNvPr id="8" name="テキスト ボックス 7">
            <a:extLst>
              <a:ext uri="{FF2B5EF4-FFF2-40B4-BE49-F238E27FC236}">
                <a16:creationId xmlns:a16="http://schemas.microsoft.com/office/drawing/2014/main" id="{8AA9D0F9-BED5-8B1B-6673-1F13F547CD7F}"/>
              </a:ext>
            </a:extLst>
          </p:cNvPr>
          <p:cNvSpPr txBox="1"/>
          <p:nvPr/>
        </p:nvSpPr>
        <p:spPr>
          <a:xfrm>
            <a:off x="6327007" y="937702"/>
            <a:ext cx="2753931" cy="276999"/>
          </a:xfrm>
          <a:prstGeom prst="rect">
            <a:avLst/>
          </a:prstGeom>
          <a:solidFill>
            <a:schemeClr val="accent5">
              <a:lumMod val="20000"/>
              <a:lumOff val="80000"/>
            </a:schemeClr>
          </a:solidFill>
        </p:spPr>
        <p:txBody>
          <a:bodyPr wrap="square" rtlCol="0">
            <a:spAutoFit/>
          </a:bodyPr>
          <a:lstStyle/>
          <a:p>
            <a:r>
              <a:rPr lang="ja-JP" altLang="en-US" sz="1200" dirty="0"/>
              <a:t>ワークフロー開発</a:t>
            </a:r>
            <a:endParaRPr lang="en-US" altLang="ja-JP" sz="1200" dirty="0"/>
          </a:p>
        </p:txBody>
      </p:sp>
      <p:pic>
        <p:nvPicPr>
          <p:cNvPr id="14" name="図 13">
            <a:extLst>
              <a:ext uri="{FF2B5EF4-FFF2-40B4-BE49-F238E27FC236}">
                <a16:creationId xmlns:a16="http://schemas.microsoft.com/office/drawing/2014/main" id="{2A1A5020-33EE-2A07-F366-CFCF359F9C54}"/>
              </a:ext>
            </a:extLst>
          </p:cNvPr>
          <p:cNvPicPr>
            <a:picLocks noChangeAspect="1"/>
          </p:cNvPicPr>
          <p:nvPr/>
        </p:nvPicPr>
        <p:blipFill>
          <a:blip r:embed="rId4"/>
          <a:srcRect r="43848" b="49572"/>
          <a:stretch/>
        </p:blipFill>
        <p:spPr>
          <a:xfrm>
            <a:off x="345404" y="1253080"/>
            <a:ext cx="4522111" cy="2352921"/>
          </a:xfrm>
          <a:prstGeom prst="rect">
            <a:avLst/>
          </a:prstGeom>
          <a:ln>
            <a:solidFill>
              <a:srgbClr val="000000"/>
            </a:solidFill>
          </a:ln>
        </p:spPr>
      </p:pic>
      <p:pic>
        <p:nvPicPr>
          <p:cNvPr id="16" name="図 15">
            <a:extLst>
              <a:ext uri="{FF2B5EF4-FFF2-40B4-BE49-F238E27FC236}">
                <a16:creationId xmlns:a16="http://schemas.microsoft.com/office/drawing/2014/main" id="{52C1BF21-A38A-7D17-4DAB-8A5356015901}"/>
              </a:ext>
            </a:extLst>
          </p:cNvPr>
          <p:cNvPicPr>
            <a:picLocks noChangeAspect="1"/>
          </p:cNvPicPr>
          <p:nvPr/>
        </p:nvPicPr>
        <p:blipFill>
          <a:blip r:embed="rId5"/>
          <a:stretch>
            <a:fillRect/>
          </a:stretch>
        </p:blipFill>
        <p:spPr>
          <a:xfrm>
            <a:off x="345404" y="4014345"/>
            <a:ext cx="3929029" cy="2436249"/>
          </a:xfrm>
          <a:prstGeom prst="rect">
            <a:avLst/>
          </a:prstGeom>
          <a:ln>
            <a:solidFill>
              <a:srgbClr val="000000"/>
            </a:solidFill>
          </a:ln>
        </p:spPr>
      </p:pic>
      <p:sp>
        <p:nvSpPr>
          <p:cNvPr id="4" name="フッター プレースホルダー 3">
            <a:extLst>
              <a:ext uri="{FF2B5EF4-FFF2-40B4-BE49-F238E27FC236}">
                <a16:creationId xmlns:a16="http://schemas.microsoft.com/office/drawing/2014/main" id="{F6BA7815-C872-A62E-E630-FA70A5E09625}"/>
              </a:ext>
            </a:extLst>
          </p:cNvPr>
          <p:cNvSpPr>
            <a:spLocks noGrp="1"/>
          </p:cNvSpPr>
          <p:nvPr>
            <p:ph type="ftr" sz="quarter" idx="11"/>
          </p:nvPr>
        </p:nvSpPr>
        <p:spPr>
          <a:xfrm>
            <a:off x="8444093" y="6519334"/>
            <a:ext cx="3747911" cy="365125"/>
          </a:xfrm>
        </p:spPr>
        <p:txBody>
          <a:bodyPr/>
          <a:lstStyle/>
          <a:p>
            <a:r>
              <a:rPr lang="en-US" altLang="ja-JP" dirty="0"/>
              <a:t>Copyright (C) 2025 dbE.inc All Rights Reserved.</a:t>
            </a:r>
            <a:endParaRPr lang="ja-JP" altLang="en-US" dirty="0"/>
          </a:p>
        </p:txBody>
      </p:sp>
      <p:sp>
        <p:nvSpPr>
          <p:cNvPr id="9" name="スライド番号プレースホルダー 3">
            <a:extLst>
              <a:ext uri="{FF2B5EF4-FFF2-40B4-BE49-F238E27FC236}">
                <a16:creationId xmlns:a16="http://schemas.microsoft.com/office/drawing/2014/main" id="{7D1CAB11-BA70-B7D5-2282-59A015FCFE83}"/>
              </a:ext>
            </a:extLst>
          </p:cNvPr>
          <p:cNvSpPr>
            <a:spLocks noGrp="1"/>
          </p:cNvSpPr>
          <p:nvPr>
            <p:ph type="sldNum" sz="quarter" idx="12"/>
          </p:nvPr>
        </p:nvSpPr>
        <p:spPr>
          <a:xfrm>
            <a:off x="5252699" y="6550754"/>
            <a:ext cx="1783644" cy="307247"/>
          </a:xfrm>
        </p:spPr>
        <p:txBody>
          <a:bodyPr/>
          <a:lstStyle/>
          <a:p>
            <a:fld id="{0AF7E18D-A281-EF4E-83EF-D7811667EA6C}" type="slidenum">
              <a:rPr kumimoji="1" lang="ja-JP" altLang="en-US" smtClean="0"/>
              <a:t>27</a:t>
            </a:fld>
            <a:endParaRPr kumimoji="1" lang="ja-JP" altLang="en-US"/>
          </a:p>
        </p:txBody>
      </p:sp>
    </p:spTree>
    <p:extLst>
      <p:ext uri="{BB962C8B-B14F-4D97-AF65-F5344CB8AC3E}">
        <p14:creationId xmlns:p14="http://schemas.microsoft.com/office/powerpoint/2010/main" val="16079065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C7136F-34A3-0258-734C-C220A4D6DF90}"/>
            </a:ext>
          </a:extLst>
        </p:cNvPr>
        <p:cNvGrpSpPr/>
        <p:nvPr/>
      </p:nvGrpSpPr>
      <p:grpSpPr>
        <a:xfrm>
          <a:off x="0" y="0"/>
          <a:ext cx="0" cy="0"/>
          <a:chOff x="0" y="0"/>
          <a:chExt cx="0" cy="0"/>
        </a:xfrm>
      </p:grpSpPr>
      <p:sp>
        <p:nvSpPr>
          <p:cNvPr id="4" name="タイトル 1">
            <a:extLst>
              <a:ext uri="{FF2B5EF4-FFF2-40B4-BE49-F238E27FC236}">
                <a16:creationId xmlns:a16="http://schemas.microsoft.com/office/drawing/2014/main" id="{DEBD0E9D-359A-055A-A94B-AC18FAF6DC87}"/>
              </a:ext>
            </a:extLst>
          </p:cNvPr>
          <p:cNvSpPr>
            <a:spLocks noGrp="1"/>
          </p:cNvSpPr>
          <p:nvPr>
            <p:ph type="title"/>
          </p:nvPr>
        </p:nvSpPr>
        <p:spPr>
          <a:xfrm>
            <a:off x="345404" y="407406"/>
            <a:ext cx="11512163" cy="388990"/>
          </a:xfrm>
        </p:spPr>
        <p:txBody>
          <a:bodyPr>
            <a:normAutofit fontScale="90000"/>
          </a:bodyPr>
          <a:lstStyle/>
          <a:p>
            <a:r>
              <a:rPr kumimoji="1" lang="ja-JP" altLang="en-US" dirty="0"/>
              <a:t>テスト実施・調整</a:t>
            </a:r>
            <a:r>
              <a:rPr kumimoji="1" lang="en-US" altLang="ja-JP" dirty="0"/>
              <a:t>(</a:t>
            </a:r>
            <a:r>
              <a:rPr kumimoji="1" lang="ja-JP" altLang="en-US" dirty="0"/>
              <a:t>システムプロンプト調整・ワークフロー・</a:t>
            </a:r>
            <a:r>
              <a:rPr kumimoji="1" lang="en-US" altLang="ja-JP" dirty="0"/>
              <a:t>LLM</a:t>
            </a:r>
            <a:r>
              <a:rPr kumimoji="1" lang="ja-JP" altLang="en-US" dirty="0"/>
              <a:t>調整・エラーなどの例外処理追加</a:t>
            </a:r>
            <a:r>
              <a:rPr kumimoji="1" lang="en-US" altLang="ja-JP" dirty="0"/>
              <a:t>)</a:t>
            </a:r>
            <a:endParaRPr kumimoji="1" lang="ja-JP" altLang="en-US" dirty="0"/>
          </a:p>
        </p:txBody>
      </p:sp>
      <p:pic>
        <p:nvPicPr>
          <p:cNvPr id="5" name="図 4">
            <a:extLst>
              <a:ext uri="{FF2B5EF4-FFF2-40B4-BE49-F238E27FC236}">
                <a16:creationId xmlns:a16="http://schemas.microsoft.com/office/drawing/2014/main" id="{AE268A7A-F4F4-B86E-EF7C-F7B01AF24916}"/>
              </a:ext>
            </a:extLst>
          </p:cNvPr>
          <p:cNvPicPr>
            <a:picLocks noChangeAspect="1"/>
          </p:cNvPicPr>
          <p:nvPr/>
        </p:nvPicPr>
        <p:blipFill>
          <a:blip r:embed="rId2"/>
          <a:stretch>
            <a:fillRect/>
          </a:stretch>
        </p:blipFill>
        <p:spPr>
          <a:xfrm>
            <a:off x="345404" y="1279008"/>
            <a:ext cx="5137821" cy="2293580"/>
          </a:xfrm>
          <a:prstGeom prst="rect">
            <a:avLst/>
          </a:prstGeom>
          <a:ln>
            <a:solidFill>
              <a:srgbClr val="000000"/>
            </a:solidFill>
          </a:ln>
        </p:spPr>
      </p:pic>
      <p:pic>
        <p:nvPicPr>
          <p:cNvPr id="7" name="図 6">
            <a:extLst>
              <a:ext uri="{FF2B5EF4-FFF2-40B4-BE49-F238E27FC236}">
                <a16:creationId xmlns:a16="http://schemas.microsoft.com/office/drawing/2014/main" id="{2BB62160-9FBD-A23B-EEB4-C36B488E19BF}"/>
              </a:ext>
            </a:extLst>
          </p:cNvPr>
          <p:cNvPicPr>
            <a:picLocks noChangeAspect="1"/>
          </p:cNvPicPr>
          <p:nvPr/>
        </p:nvPicPr>
        <p:blipFill>
          <a:blip r:embed="rId3"/>
          <a:srcRect t="811"/>
          <a:stretch/>
        </p:blipFill>
        <p:spPr>
          <a:xfrm>
            <a:off x="6096000" y="1279009"/>
            <a:ext cx="4336273" cy="2293580"/>
          </a:xfrm>
          <a:prstGeom prst="rect">
            <a:avLst/>
          </a:prstGeom>
          <a:ln>
            <a:solidFill>
              <a:srgbClr val="000000"/>
            </a:solidFill>
          </a:ln>
        </p:spPr>
      </p:pic>
      <p:pic>
        <p:nvPicPr>
          <p:cNvPr id="9" name="図 8">
            <a:extLst>
              <a:ext uri="{FF2B5EF4-FFF2-40B4-BE49-F238E27FC236}">
                <a16:creationId xmlns:a16="http://schemas.microsoft.com/office/drawing/2014/main" id="{C36D620C-95F1-D3EB-EC51-E93AF1AB1225}"/>
              </a:ext>
            </a:extLst>
          </p:cNvPr>
          <p:cNvPicPr>
            <a:picLocks noChangeAspect="1"/>
          </p:cNvPicPr>
          <p:nvPr/>
        </p:nvPicPr>
        <p:blipFill>
          <a:blip r:embed="rId4"/>
          <a:stretch>
            <a:fillRect/>
          </a:stretch>
        </p:blipFill>
        <p:spPr>
          <a:xfrm>
            <a:off x="6096000" y="4055200"/>
            <a:ext cx="4420122" cy="2441082"/>
          </a:xfrm>
          <a:prstGeom prst="rect">
            <a:avLst/>
          </a:prstGeom>
          <a:ln>
            <a:solidFill>
              <a:srgbClr val="000000"/>
            </a:solidFill>
          </a:ln>
        </p:spPr>
      </p:pic>
      <p:pic>
        <p:nvPicPr>
          <p:cNvPr id="10" name="図 9">
            <a:extLst>
              <a:ext uri="{FF2B5EF4-FFF2-40B4-BE49-F238E27FC236}">
                <a16:creationId xmlns:a16="http://schemas.microsoft.com/office/drawing/2014/main" id="{9BCC0305-87D0-D519-01AA-8B3B5ACA340A}"/>
              </a:ext>
            </a:extLst>
          </p:cNvPr>
          <p:cNvPicPr>
            <a:picLocks noChangeAspect="1"/>
          </p:cNvPicPr>
          <p:nvPr/>
        </p:nvPicPr>
        <p:blipFill>
          <a:blip r:embed="rId5"/>
          <a:srcRect b="39565"/>
          <a:stretch/>
        </p:blipFill>
        <p:spPr>
          <a:xfrm>
            <a:off x="345404" y="4055200"/>
            <a:ext cx="5135469" cy="2293580"/>
          </a:xfrm>
          <a:prstGeom prst="rect">
            <a:avLst/>
          </a:prstGeom>
          <a:ln>
            <a:solidFill>
              <a:srgbClr val="002060"/>
            </a:solidFill>
          </a:ln>
        </p:spPr>
      </p:pic>
      <p:sp>
        <p:nvSpPr>
          <p:cNvPr id="11" name="テキスト ボックス 10">
            <a:extLst>
              <a:ext uri="{FF2B5EF4-FFF2-40B4-BE49-F238E27FC236}">
                <a16:creationId xmlns:a16="http://schemas.microsoft.com/office/drawing/2014/main" id="{42049E12-62D3-33B0-673F-A6D9402996C3}"/>
              </a:ext>
            </a:extLst>
          </p:cNvPr>
          <p:cNvSpPr txBox="1"/>
          <p:nvPr/>
        </p:nvSpPr>
        <p:spPr>
          <a:xfrm>
            <a:off x="345404" y="927740"/>
            <a:ext cx="2753931" cy="276999"/>
          </a:xfrm>
          <a:prstGeom prst="rect">
            <a:avLst/>
          </a:prstGeom>
          <a:solidFill>
            <a:schemeClr val="accent5">
              <a:lumMod val="20000"/>
              <a:lumOff val="80000"/>
            </a:schemeClr>
          </a:solidFill>
        </p:spPr>
        <p:txBody>
          <a:bodyPr wrap="square" rtlCol="0">
            <a:spAutoFit/>
          </a:bodyPr>
          <a:lstStyle/>
          <a:p>
            <a:r>
              <a:rPr lang="ja-JP" altLang="en-US" sz="1200" dirty="0"/>
              <a:t>作成したシナリオ</a:t>
            </a:r>
            <a:endParaRPr lang="en-US" altLang="ja-JP" sz="1200" dirty="0"/>
          </a:p>
        </p:txBody>
      </p:sp>
      <p:sp>
        <p:nvSpPr>
          <p:cNvPr id="12" name="テキスト ボックス 11">
            <a:extLst>
              <a:ext uri="{FF2B5EF4-FFF2-40B4-BE49-F238E27FC236}">
                <a16:creationId xmlns:a16="http://schemas.microsoft.com/office/drawing/2014/main" id="{83D0DF6A-0085-FBDA-E834-3B08072E214F}"/>
              </a:ext>
            </a:extLst>
          </p:cNvPr>
          <p:cNvSpPr txBox="1"/>
          <p:nvPr/>
        </p:nvSpPr>
        <p:spPr>
          <a:xfrm>
            <a:off x="345404" y="3681413"/>
            <a:ext cx="2753931" cy="276999"/>
          </a:xfrm>
          <a:prstGeom prst="rect">
            <a:avLst/>
          </a:prstGeom>
          <a:solidFill>
            <a:schemeClr val="accent5">
              <a:lumMod val="20000"/>
              <a:lumOff val="80000"/>
            </a:schemeClr>
          </a:solidFill>
        </p:spPr>
        <p:txBody>
          <a:bodyPr wrap="square" rtlCol="0">
            <a:spAutoFit/>
          </a:bodyPr>
          <a:lstStyle/>
          <a:p>
            <a:r>
              <a:rPr lang="ja-JP" altLang="en-US" sz="1200" dirty="0"/>
              <a:t>作成したシナリオの詳細</a:t>
            </a:r>
            <a:endParaRPr lang="en-US" altLang="ja-JP" sz="1200" dirty="0"/>
          </a:p>
        </p:txBody>
      </p:sp>
      <p:sp>
        <p:nvSpPr>
          <p:cNvPr id="13" name="テキスト ボックス 12">
            <a:extLst>
              <a:ext uri="{FF2B5EF4-FFF2-40B4-BE49-F238E27FC236}">
                <a16:creationId xmlns:a16="http://schemas.microsoft.com/office/drawing/2014/main" id="{33986016-E1E6-41EC-75C3-BB79F499B7A6}"/>
              </a:ext>
            </a:extLst>
          </p:cNvPr>
          <p:cNvSpPr txBox="1"/>
          <p:nvPr/>
        </p:nvSpPr>
        <p:spPr>
          <a:xfrm>
            <a:off x="6095999" y="937702"/>
            <a:ext cx="2753931" cy="276999"/>
          </a:xfrm>
          <a:prstGeom prst="rect">
            <a:avLst/>
          </a:prstGeom>
          <a:solidFill>
            <a:schemeClr val="accent5">
              <a:lumMod val="20000"/>
              <a:lumOff val="80000"/>
            </a:schemeClr>
          </a:solidFill>
        </p:spPr>
        <p:txBody>
          <a:bodyPr wrap="square" rtlCol="0">
            <a:spAutoFit/>
          </a:bodyPr>
          <a:lstStyle/>
          <a:p>
            <a:r>
              <a:rPr lang="ja-JP" altLang="en-US" sz="1200" dirty="0"/>
              <a:t>実際にテストを実施</a:t>
            </a:r>
            <a:endParaRPr lang="en-US" altLang="ja-JP" sz="1200" dirty="0"/>
          </a:p>
        </p:txBody>
      </p:sp>
      <p:sp>
        <p:nvSpPr>
          <p:cNvPr id="14" name="テキスト ボックス 13">
            <a:extLst>
              <a:ext uri="{FF2B5EF4-FFF2-40B4-BE49-F238E27FC236}">
                <a16:creationId xmlns:a16="http://schemas.microsoft.com/office/drawing/2014/main" id="{38E62B1A-D10C-F1B1-9561-00259864A83C}"/>
              </a:ext>
            </a:extLst>
          </p:cNvPr>
          <p:cNvSpPr txBox="1"/>
          <p:nvPr/>
        </p:nvSpPr>
        <p:spPr>
          <a:xfrm>
            <a:off x="6095998" y="3683230"/>
            <a:ext cx="2753931" cy="276999"/>
          </a:xfrm>
          <a:prstGeom prst="rect">
            <a:avLst/>
          </a:prstGeom>
          <a:solidFill>
            <a:schemeClr val="accent5">
              <a:lumMod val="20000"/>
              <a:lumOff val="80000"/>
            </a:schemeClr>
          </a:solidFill>
        </p:spPr>
        <p:txBody>
          <a:bodyPr wrap="square" rtlCol="0">
            <a:spAutoFit/>
          </a:bodyPr>
          <a:lstStyle/>
          <a:p>
            <a:r>
              <a:rPr lang="ja-JP" altLang="en-US" sz="1200" dirty="0"/>
              <a:t>ログを見て調整</a:t>
            </a:r>
            <a:endParaRPr lang="en-US" altLang="ja-JP" sz="1200" dirty="0"/>
          </a:p>
        </p:txBody>
      </p:sp>
      <p:sp>
        <p:nvSpPr>
          <p:cNvPr id="3" name="フッター プレースホルダー 3">
            <a:extLst>
              <a:ext uri="{FF2B5EF4-FFF2-40B4-BE49-F238E27FC236}">
                <a16:creationId xmlns:a16="http://schemas.microsoft.com/office/drawing/2014/main" id="{F14FD3F3-4B1C-C37E-3A92-F64500B2CB8E}"/>
              </a:ext>
            </a:extLst>
          </p:cNvPr>
          <p:cNvSpPr>
            <a:spLocks noGrp="1"/>
          </p:cNvSpPr>
          <p:nvPr>
            <p:ph type="ftr" sz="quarter" idx="11"/>
          </p:nvPr>
        </p:nvSpPr>
        <p:spPr>
          <a:xfrm>
            <a:off x="8444093" y="6519334"/>
            <a:ext cx="3747911" cy="365125"/>
          </a:xfrm>
        </p:spPr>
        <p:txBody>
          <a:bodyPr/>
          <a:lstStyle/>
          <a:p>
            <a:r>
              <a:rPr lang="en-US" altLang="ja-JP" dirty="0"/>
              <a:t>Copyright (C) 2025 dbE.inc All Rights Reserved.</a:t>
            </a:r>
            <a:endParaRPr lang="ja-JP" altLang="en-US" dirty="0"/>
          </a:p>
        </p:txBody>
      </p:sp>
      <p:sp>
        <p:nvSpPr>
          <p:cNvPr id="6" name="スライド番号プレースホルダー 3">
            <a:extLst>
              <a:ext uri="{FF2B5EF4-FFF2-40B4-BE49-F238E27FC236}">
                <a16:creationId xmlns:a16="http://schemas.microsoft.com/office/drawing/2014/main" id="{A6D9DB65-56FE-C1B4-BF14-03C979733D62}"/>
              </a:ext>
            </a:extLst>
          </p:cNvPr>
          <p:cNvSpPr>
            <a:spLocks noGrp="1"/>
          </p:cNvSpPr>
          <p:nvPr>
            <p:ph type="sldNum" sz="quarter" idx="12"/>
          </p:nvPr>
        </p:nvSpPr>
        <p:spPr>
          <a:xfrm>
            <a:off x="5252699" y="6550754"/>
            <a:ext cx="1783644" cy="307247"/>
          </a:xfrm>
        </p:spPr>
        <p:txBody>
          <a:bodyPr/>
          <a:lstStyle/>
          <a:p>
            <a:fld id="{0AF7E18D-A281-EF4E-83EF-D7811667EA6C}" type="slidenum">
              <a:rPr kumimoji="1" lang="ja-JP" altLang="en-US" smtClean="0"/>
              <a:t>28</a:t>
            </a:fld>
            <a:endParaRPr kumimoji="1" lang="ja-JP" altLang="en-US"/>
          </a:p>
        </p:txBody>
      </p:sp>
    </p:spTree>
    <p:extLst>
      <p:ext uri="{BB962C8B-B14F-4D97-AF65-F5344CB8AC3E}">
        <p14:creationId xmlns:p14="http://schemas.microsoft.com/office/powerpoint/2010/main" val="18263111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119A4E-2B44-8E64-C94F-F55F80CE49DE}"/>
            </a:ext>
          </a:extLst>
        </p:cNvPr>
        <p:cNvGrpSpPr/>
        <p:nvPr/>
      </p:nvGrpSpPr>
      <p:grpSpPr>
        <a:xfrm>
          <a:off x="0" y="0"/>
          <a:ext cx="0" cy="0"/>
          <a:chOff x="0" y="0"/>
          <a:chExt cx="0" cy="0"/>
        </a:xfrm>
      </p:grpSpPr>
      <p:sp>
        <p:nvSpPr>
          <p:cNvPr id="4" name="タイトル 1">
            <a:extLst>
              <a:ext uri="{FF2B5EF4-FFF2-40B4-BE49-F238E27FC236}">
                <a16:creationId xmlns:a16="http://schemas.microsoft.com/office/drawing/2014/main" id="{4059E673-627C-459B-1399-7AA60A800717}"/>
              </a:ext>
            </a:extLst>
          </p:cNvPr>
          <p:cNvSpPr>
            <a:spLocks noGrp="1"/>
          </p:cNvSpPr>
          <p:nvPr>
            <p:ph type="title"/>
          </p:nvPr>
        </p:nvSpPr>
        <p:spPr>
          <a:xfrm>
            <a:off x="345404" y="407406"/>
            <a:ext cx="11512163" cy="388990"/>
          </a:xfrm>
        </p:spPr>
        <p:txBody>
          <a:bodyPr>
            <a:normAutofit fontScale="90000"/>
          </a:bodyPr>
          <a:lstStyle/>
          <a:p>
            <a:r>
              <a:rPr kumimoji="1" lang="ja-JP" altLang="en-US" dirty="0"/>
              <a:t>ドキュメント作成</a:t>
            </a:r>
            <a:r>
              <a:rPr kumimoji="1" lang="en-US" altLang="ja-JP" dirty="0"/>
              <a:t>(</a:t>
            </a:r>
            <a:r>
              <a:rPr lang="ja-JP" altLang="en-US" sz="2000" dirty="0"/>
              <a:t>仕様書・ユーザマニュアル作成</a:t>
            </a:r>
            <a:r>
              <a:rPr kumimoji="1" lang="en-US" altLang="ja-JP" dirty="0"/>
              <a:t>)</a:t>
            </a:r>
            <a:endParaRPr kumimoji="1" lang="ja-JP" altLang="en-US" dirty="0"/>
          </a:p>
        </p:txBody>
      </p:sp>
      <p:sp>
        <p:nvSpPr>
          <p:cNvPr id="3" name="テキスト ボックス 2">
            <a:extLst>
              <a:ext uri="{FF2B5EF4-FFF2-40B4-BE49-F238E27FC236}">
                <a16:creationId xmlns:a16="http://schemas.microsoft.com/office/drawing/2014/main" id="{40ADA0C7-1817-5FF5-062D-DBD7FD6BB7E0}"/>
              </a:ext>
            </a:extLst>
          </p:cNvPr>
          <p:cNvSpPr txBox="1"/>
          <p:nvPr/>
        </p:nvSpPr>
        <p:spPr>
          <a:xfrm>
            <a:off x="345404" y="927740"/>
            <a:ext cx="2753931" cy="276999"/>
          </a:xfrm>
          <a:prstGeom prst="rect">
            <a:avLst/>
          </a:prstGeom>
          <a:solidFill>
            <a:schemeClr val="accent5">
              <a:lumMod val="20000"/>
              <a:lumOff val="80000"/>
            </a:schemeClr>
          </a:solidFill>
        </p:spPr>
        <p:txBody>
          <a:bodyPr wrap="square" rtlCol="0">
            <a:spAutoFit/>
          </a:bodyPr>
          <a:lstStyle/>
          <a:p>
            <a:r>
              <a:rPr lang="ja-JP" altLang="en-US" sz="1200" dirty="0"/>
              <a:t>仕様書</a:t>
            </a:r>
            <a:endParaRPr lang="en-US" altLang="ja-JP" sz="1200" dirty="0"/>
          </a:p>
        </p:txBody>
      </p:sp>
      <p:sp>
        <p:nvSpPr>
          <p:cNvPr id="5" name="テキスト ボックス 4">
            <a:extLst>
              <a:ext uri="{FF2B5EF4-FFF2-40B4-BE49-F238E27FC236}">
                <a16:creationId xmlns:a16="http://schemas.microsoft.com/office/drawing/2014/main" id="{A8155379-D6E0-FCE4-112F-BADAF7A40CEA}"/>
              </a:ext>
            </a:extLst>
          </p:cNvPr>
          <p:cNvSpPr txBox="1"/>
          <p:nvPr/>
        </p:nvSpPr>
        <p:spPr>
          <a:xfrm>
            <a:off x="6096000" y="927739"/>
            <a:ext cx="2753931" cy="276999"/>
          </a:xfrm>
          <a:prstGeom prst="rect">
            <a:avLst/>
          </a:prstGeom>
          <a:solidFill>
            <a:schemeClr val="accent5">
              <a:lumMod val="20000"/>
              <a:lumOff val="80000"/>
            </a:schemeClr>
          </a:solidFill>
        </p:spPr>
        <p:txBody>
          <a:bodyPr wrap="square" rtlCol="0">
            <a:spAutoFit/>
          </a:bodyPr>
          <a:lstStyle/>
          <a:p>
            <a:r>
              <a:rPr lang="ja-JP" altLang="en-US" sz="1200" dirty="0"/>
              <a:t>ユーザマニュアル作成</a:t>
            </a:r>
            <a:endParaRPr kumimoji="1" lang="ja-JP" altLang="en-US" sz="1200" dirty="0"/>
          </a:p>
        </p:txBody>
      </p:sp>
      <p:pic>
        <p:nvPicPr>
          <p:cNvPr id="7" name="図 6">
            <a:extLst>
              <a:ext uri="{FF2B5EF4-FFF2-40B4-BE49-F238E27FC236}">
                <a16:creationId xmlns:a16="http://schemas.microsoft.com/office/drawing/2014/main" id="{9DA9F7BA-CF59-1187-E648-F13E6E76825F}"/>
              </a:ext>
            </a:extLst>
          </p:cNvPr>
          <p:cNvPicPr>
            <a:picLocks noChangeAspect="1"/>
          </p:cNvPicPr>
          <p:nvPr/>
        </p:nvPicPr>
        <p:blipFill>
          <a:blip r:embed="rId2"/>
          <a:stretch>
            <a:fillRect/>
          </a:stretch>
        </p:blipFill>
        <p:spPr>
          <a:xfrm>
            <a:off x="6166088" y="1441959"/>
            <a:ext cx="5553776" cy="2410458"/>
          </a:xfrm>
          <a:prstGeom prst="rect">
            <a:avLst/>
          </a:prstGeom>
          <a:ln>
            <a:solidFill>
              <a:srgbClr val="002060"/>
            </a:solidFill>
          </a:ln>
        </p:spPr>
      </p:pic>
      <p:pic>
        <p:nvPicPr>
          <p:cNvPr id="9" name="図 8">
            <a:extLst>
              <a:ext uri="{FF2B5EF4-FFF2-40B4-BE49-F238E27FC236}">
                <a16:creationId xmlns:a16="http://schemas.microsoft.com/office/drawing/2014/main" id="{1CABAE1A-88F3-0B49-1BCE-2EDE840AF698}"/>
              </a:ext>
            </a:extLst>
          </p:cNvPr>
          <p:cNvPicPr>
            <a:picLocks noChangeAspect="1"/>
          </p:cNvPicPr>
          <p:nvPr/>
        </p:nvPicPr>
        <p:blipFill>
          <a:blip r:embed="rId3"/>
          <a:stretch>
            <a:fillRect/>
          </a:stretch>
        </p:blipFill>
        <p:spPr>
          <a:xfrm>
            <a:off x="6166088" y="3983760"/>
            <a:ext cx="5553776" cy="2028904"/>
          </a:xfrm>
          <a:prstGeom prst="rect">
            <a:avLst/>
          </a:prstGeom>
          <a:ln>
            <a:solidFill>
              <a:srgbClr val="002060"/>
            </a:solidFill>
          </a:ln>
        </p:spPr>
      </p:pic>
      <p:pic>
        <p:nvPicPr>
          <p:cNvPr id="10" name="図 9">
            <a:extLst>
              <a:ext uri="{FF2B5EF4-FFF2-40B4-BE49-F238E27FC236}">
                <a16:creationId xmlns:a16="http://schemas.microsoft.com/office/drawing/2014/main" id="{BB1CFDF9-6BE4-61FA-E81E-D594710C72AA}"/>
              </a:ext>
            </a:extLst>
          </p:cNvPr>
          <p:cNvPicPr>
            <a:picLocks noChangeAspect="1"/>
          </p:cNvPicPr>
          <p:nvPr/>
        </p:nvPicPr>
        <p:blipFill>
          <a:blip r:embed="rId4"/>
          <a:stretch>
            <a:fillRect/>
          </a:stretch>
        </p:blipFill>
        <p:spPr>
          <a:xfrm>
            <a:off x="472136" y="1284456"/>
            <a:ext cx="4565263" cy="2567961"/>
          </a:xfrm>
          <a:prstGeom prst="rect">
            <a:avLst/>
          </a:prstGeom>
          <a:ln>
            <a:solidFill>
              <a:srgbClr val="002060"/>
            </a:solidFill>
          </a:ln>
        </p:spPr>
      </p:pic>
      <p:pic>
        <p:nvPicPr>
          <p:cNvPr id="11" name="図 10">
            <a:extLst>
              <a:ext uri="{FF2B5EF4-FFF2-40B4-BE49-F238E27FC236}">
                <a16:creationId xmlns:a16="http://schemas.microsoft.com/office/drawing/2014/main" id="{E8214F15-B667-6AC3-5441-6AEFE24DCAF4}"/>
              </a:ext>
            </a:extLst>
          </p:cNvPr>
          <p:cNvPicPr>
            <a:picLocks noChangeAspect="1"/>
          </p:cNvPicPr>
          <p:nvPr/>
        </p:nvPicPr>
        <p:blipFill>
          <a:blip r:embed="rId5"/>
          <a:stretch>
            <a:fillRect/>
          </a:stretch>
        </p:blipFill>
        <p:spPr>
          <a:xfrm>
            <a:off x="474199" y="3932134"/>
            <a:ext cx="4563200" cy="2566800"/>
          </a:xfrm>
          <a:prstGeom prst="rect">
            <a:avLst/>
          </a:prstGeom>
          <a:ln>
            <a:solidFill>
              <a:srgbClr val="002060"/>
            </a:solidFill>
          </a:ln>
        </p:spPr>
      </p:pic>
      <p:sp>
        <p:nvSpPr>
          <p:cNvPr id="6" name="フッター プレースホルダー 3">
            <a:extLst>
              <a:ext uri="{FF2B5EF4-FFF2-40B4-BE49-F238E27FC236}">
                <a16:creationId xmlns:a16="http://schemas.microsoft.com/office/drawing/2014/main" id="{B21D0748-7077-4DA7-55C6-6A900B047520}"/>
              </a:ext>
            </a:extLst>
          </p:cNvPr>
          <p:cNvSpPr>
            <a:spLocks noGrp="1"/>
          </p:cNvSpPr>
          <p:nvPr>
            <p:ph type="ftr" sz="quarter" idx="11"/>
          </p:nvPr>
        </p:nvSpPr>
        <p:spPr>
          <a:xfrm>
            <a:off x="8444093" y="6519334"/>
            <a:ext cx="3747911" cy="365125"/>
          </a:xfrm>
        </p:spPr>
        <p:txBody>
          <a:bodyPr/>
          <a:lstStyle/>
          <a:p>
            <a:r>
              <a:rPr lang="en-US" altLang="ja-JP" dirty="0"/>
              <a:t>Copyright (C) 2025 dbE.inc All Rights Reserved.</a:t>
            </a:r>
            <a:endParaRPr lang="ja-JP" altLang="en-US" dirty="0"/>
          </a:p>
        </p:txBody>
      </p:sp>
      <p:sp>
        <p:nvSpPr>
          <p:cNvPr id="8" name="スライド番号プレースホルダー 3">
            <a:extLst>
              <a:ext uri="{FF2B5EF4-FFF2-40B4-BE49-F238E27FC236}">
                <a16:creationId xmlns:a16="http://schemas.microsoft.com/office/drawing/2014/main" id="{1BCA5A65-5075-659A-9F6E-C19743DC2E54}"/>
              </a:ext>
            </a:extLst>
          </p:cNvPr>
          <p:cNvSpPr>
            <a:spLocks noGrp="1"/>
          </p:cNvSpPr>
          <p:nvPr>
            <p:ph type="sldNum" sz="quarter" idx="12"/>
          </p:nvPr>
        </p:nvSpPr>
        <p:spPr>
          <a:xfrm>
            <a:off x="5252699" y="6550754"/>
            <a:ext cx="1783644" cy="307247"/>
          </a:xfrm>
        </p:spPr>
        <p:txBody>
          <a:bodyPr/>
          <a:lstStyle/>
          <a:p>
            <a:fld id="{0AF7E18D-A281-EF4E-83EF-D7811667EA6C}" type="slidenum">
              <a:rPr kumimoji="1" lang="ja-JP" altLang="en-US" smtClean="0"/>
              <a:t>29</a:t>
            </a:fld>
            <a:endParaRPr kumimoji="1" lang="ja-JP" altLang="en-US"/>
          </a:p>
        </p:txBody>
      </p:sp>
    </p:spTree>
    <p:extLst>
      <p:ext uri="{BB962C8B-B14F-4D97-AF65-F5344CB8AC3E}">
        <p14:creationId xmlns:p14="http://schemas.microsoft.com/office/powerpoint/2010/main" val="33768571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1">
            <a:extLst>
              <a:ext uri="{FF2B5EF4-FFF2-40B4-BE49-F238E27FC236}">
                <a16:creationId xmlns:a16="http://schemas.microsoft.com/office/drawing/2014/main" id="{521DC87A-BC79-AA63-DF3E-40C9A92228A7}"/>
              </a:ext>
            </a:extLst>
          </p:cNvPr>
          <p:cNvSpPr>
            <a:spLocks noGrp="1"/>
          </p:cNvSpPr>
          <p:nvPr>
            <p:ph type="title"/>
          </p:nvPr>
        </p:nvSpPr>
        <p:spPr>
          <a:xfrm>
            <a:off x="345404" y="407406"/>
            <a:ext cx="11512163" cy="388990"/>
          </a:xfrm>
        </p:spPr>
        <p:txBody>
          <a:bodyPr>
            <a:normAutofit fontScale="90000"/>
          </a:bodyPr>
          <a:lstStyle/>
          <a:p>
            <a:r>
              <a:rPr lang="ja-JP" altLang="en-US" dirty="0"/>
              <a:t>サポート</a:t>
            </a:r>
            <a:r>
              <a:rPr kumimoji="1" lang="ja-JP" altLang="en-US" dirty="0"/>
              <a:t>の</a:t>
            </a:r>
            <a:r>
              <a:rPr lang="ja-JP" altLang="en-US" dirty="0"/>
              <a:t>流れ</a:t>
            </a:r>
            <a:endParaRPr kumimoji="1" lang="ja-JP" altLang="en-US" dirty="0"/>
          </a:p>
        </p:txBody>
      </p:sp>
      <p:cxnSp>
        <p:nvCxnSpPr>
          <p:cNvPr id="43" name="直線コネクタ 42">
            <a:extLst>
              <a:ext uri="{FF2B5EF4-FFF2-40B4-BE49-F238E27FC236}">
                <a16:creationId xmlns:a16="http://schemas.microsoft.com/office/drawing/2014/main" id="{8E22BC15-57F0-7457-2858-1969FB207537}"/>
              </a:ext>
            </a:extLst>
          </p:cNvPr>
          <p:cNvCxnSpPr>
            <a:cxnSpLocks/>
          </p:cNvCxnSpPr>
          <p:nvPr/>
        </p:nvCxnSpPr>
        <p:spPr>
          <a:xfrm>
            <a:off x="662891" y="911881"/>
            <a:ext cx="0" cy="5396844"/>
          </a:xfrm>
          <a:prstGeom prst="line">
            <a:avLst/>
          </a:prstGeom>
          <a:ln w="76200">
            <a:solidFill>
              <a:srgbClr val="A6B9E8"/>
            </a:solidFill>
          </a:ln>
          <a:effectLst/>
        </p:spPr>
        <p:style>
          <a:lnRef idx="2">
            <a:schemeClr val="accent1"/>
          </a:lnRef>
          <a:fillRef idx="0">
            <a:schemeClr val="accent1"/>
          </a:fillRef>
          <a:effectRef idx="1">
            <a:schemeClr val="accent1"/>
          </a:effectRef>
          <a:fontRef idx="minor">
            <a:schemeClr val="tx1"/>
          </a:fontRef>
        </p:style>
      </p:cxnSp>
      <p:grpSp>
        <p:nvGrpSpPr>
          <p:cNvPr id="7" name="グループ化 6">
            <a:extLst>
              <a:ext uri="{FF2B5EF4-FFF2-40B4-BE49-F238E27FC236}">
                <a16:creationId xmlns:a16="http://schemas.microsoft.com/office/drawing/2014/main" id="{9ADCD771-8434-5E6C-3CB6-5D03BC257B12}"/>
              </a:ext>
            </a:extLst>
          </p:cNvPr>
          <p:cNvGrpSpPr/>
          <p:nvPr/>
        </p:nvGrpSpPr>
        <p:grpSpPr>
          <a:xfrm>
            <a:off x="561194" y="1020304"/>
            <a:ext cx="5293085" cy="763200"/>
            <a:chOff x="561199" y="1020304"/>
            <a:chExt cx="5293085" cy="763200"/>
          </a:xfrm>
        </p:grpSpPr>
        <p:sp>
          <p:nvSpPr>
            <p:cNvPr id="44" name="楕円 43">
              <a:extLst>
                <a:ext uri="{FF2B5EF4-FFF2-40B4-BE49-F238E27FC236}">
                  <a16:creationId xmlns:a16="http://schemas.microsoft.com/office/drawing/2014/main" id="{C2E6E076-22BA-AFF0-17E0-5B5AC13680B4}"/>
                </a:ext>
              </a:extLst>
            </p:cNvPr>
            <p:cNvSpPr/>
            <p:nvPr/>
          </p:nvSpPr>
          <p:spPr>
            <a:xfrm>
              <a:off x="561199" y="1296026"/>
              <a:ext cx="203383" cy="211756"/>
            </a:xfrm>
            <a:prstGeom prst="ellipse">
              <a:avLst/>
            </a:prstGeom>
            <a:solidFill>
              <a:schemeClr val="accent2">
                <a:lumMod val="20000"/>
                <a:lumOff val="80000"/>
              </a:schemeClr>
            </a:solidFill>
            <a:ln w="9525">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solidFill>
                  <a:schemeClr val="dk1"/>
                </a:solidFill>
              </a:endParaRPr>
            </a:p>
          </p:txBody>
        </p:sp>
        <p:grpSp>
          <p:nvGrpSpPr>
            <p:cNvPr id="5" name="グループ化 4">
              <a:extLst>
                <a:ext uri="{FF2B5EF4-FFF2-40B4-BE49-F238E27FC236}">
                  <a16:creationId xmlns:a16="http://schemas.microsoft.com/office/drawing/2014/main" id="{69D49B43-3BD4-72E0-D8F2-817BE40F1C1E}"/>
                </a:ext>
              </a:extLst>
            </p:cNvPr>
            <p:cNvGrpSpPr/>
            <p:nvPr/>
          </p:nvGrpSpPr>
          <p:grpSpPr>
            <a:xfrm>
              <a:off x="951645" y="1103049"/>
              <a:ext cx="896405" cy="597711"/>
              <a:chOff x="951645" y="992634"/>
              <a:chExt cx="896405" cy="597711"/>
            </a:xfrm>
          </p:grpSpPr>
          <p:sp>
            <p:nvSpPr>
              <p:cNvPr id="50" name="テキスト ボックス 49">
                <a:extLst>
                  <a:ext uri="{FF2B5EF4-FFF2-40B4-BE49-F238E27FC236}">
                    <a16:creationId xmlns:a16="http://schemas.microsoft.com/office/drawing/2014/main" id="{76261F3D-B739-4517-9D92-6C8979969539}"/>
                  </a:ext>
                </a:extLst>
              </p:cNvPr>
              <p:cNvSpPr txBox="1"/>
              <p:nvPr/>
            </p:nvSpPr>
            <p:spPr>
              <a:xfrm>
                <a:off x="951645" y="992634"/>
                <a:ext cx="896405" cy="276999"/>
              </a:xfrm>
              <a:prstGeom prst="rect">
                <a:avLst/>
              </a:prstGeom>
              <a:noFill/>
            </p:spPr>
            <p:txBody>
              <a:bodyPr wrap="square" rtlCol="0">
                <a:spAutoFit/>
              </a:bodyPr>
              <a:lstStyle/>
              <a:p>
                <a:pPr algn="ctr"/>
                <a:r>
                  <a:rPr kumimoji="1" lang="en-US" altLang="ja-JP" sz="1200" b="1" dirty="0"/>
                  <a:t>section</a:t>
                </a:r>
              </a:p>
            </p:txBody>
          </p:sp>
          <p:sp>
            <p:nvSpPr>
              <p:cNvPr id="51" name="テキスト ボックス 50">
                <a:extLst>
                  <a:ext uri="{FF2B5EF4-FFF2-40B4-BE49-F238E27FC236}">
                    <a16:creationId xmlns:a16="http://schemas.microsoft.com/office/drawing/2014/main" id="{338FCACA-16DE-CFA8-40C4-F0E4759360E8}"/>
                  </a:ext>
                </a:extLst>
              </p:cNvPr>
              <p:cNvSpPr txBox="1"/>
              <p:nvPr/>
            </p:nvSpPr>
            <p:spPr>
              <a:xfrm>
                <a:off x="1005212" y="1190235"/>
                <a:ext cx="789270" cy="400110"/>
              </a:xfrm>
              <a:prstGeom prst="rect">
                <a:avLst/>
              </a:prstGeom>
              <a:noFill/>
            </p:spPr>
            <p:txBody>
              <a:bodyPr wrap="square" rtlCol="0">
                <a:spAutoFit/>
              </a:bodyPr>
              <a:lstStyle/>
              <a:p>
                <a:pPr algn="ctr"/>
                <a:r>
                  <a:rPr kumimoji="1" lang="en-US" altLang="ja-JP" sz="2000" b="1" dirty="0"/>
                  <a:t>01</a:t>
                </a:r>
              </a:p>
            </p:txBody>
          </p:sp>
        </p:grpSp>
        <p:sp>
          <p:nvSpPr>
            <p:cNvPr id="75" name="四角形: 角を丸くする 74">
              <a:extLst>
                <a:ext uri="{FF2B5EF4-FFF2-40B4-BE49-F238E27FC236}">
                  <a16:creationId xmlns:a16="http://schemas.microsoft.com/office/drawing/2014/main" id="{034ACCF4-AB61-47C7-00BE-CE819A81398B}"/>
                </a:ext>
              </a:extLst>
            </p:cNvPr>
            <p:cNvSpPr/>
            <p:nvPr/>
          </p:nvSpPr>
          <p:spPr>
            <a:xfrm>
              <a:off x="1894115" y="1020304"/>
              <a:ext cx="3960169" cy="763200"/>
            </a:xfrm>
            <a:prstGeom prst="roundRect">
              <a:avLst>
                <a:gd name="adj" fmla="val 13063"/>
              </a:avLst>
            </a:prstGeom>
            <a:solidFill>
              <a:schemeClr val="accent1">
                <a:lumMod val="20000"/>
                <a:lumOff val="80000"/>
              </a:schemeClr>
            </a:solidFill>
            <a:ln w="9525">
              <a:noFill/>
            </a:ln>
          </p:spPr>
          <p:style>
            <a:lnRef idx="2">
              <a:schemeClr val="dk1"/>
            </a:lnRef>
            <a:fillRef idx="1">
              <a:schemeClr val="lt1"/>
            </a:fillRef>
            <a:effectRef idx="0">
              <a:schemeClr val="dk1"/>
            </a:effectRef>
            <a:fontRef idx="minor">
              <a:schemeClr val="dk1"/>
            </a:fontRef>
          </p:style>
          <p:txBody>
            <a:bodyPr rtlCol="0" anchor="ctr"/>
            <a:lstStyle/>
            <a:p>
              <a:r>
                <a:rPr kumimoji="1" lang="ja-JP" altLang="en-US" sz="1100" b="1" dirty="0"/>
                <a:t>ヒアリングから、与件整理</a:t>
              </a:r>
              <a:endParaRPr kumimoji="1" lang="en-US" altLang="ja-JP" sz="1100" b="1" dirty="0"/>
            </a:p>
            <a:p>
              <a:r>
                <a:rPr kumimoji="1" lang="ja-JP" altLang="en-US" sz="1100" dirty="0"/>
                <a:t>　・課題の洗い出し</a:t>
              </a:r>
              <a:endParaRPr kumimoji="1" lang="en-US" altLang="ja-JP" sz="1100" dirty="0"/>
            </a:p>
            <a:p>
              <a:r>
                <a:rPr kumimoji="1" lang="ja-JP" altLang="en-US" sz="1100" dirty="0"/>
                <a:t>　・システムの目的設定</a:t>
              </a:r>
            </a:p>
          </p:txBody>
        </p:sp>
      </p:grpSp>
      <p:grpSp>
        <p:nvGrpSpPr>
          <p:cNvPr id="6" name="グループ化 5">
            <a:extLst>
              <a:ext uri="{FF2B5EF4-FFF2-40B4-BE49-F238E27FC236}">
                <a16:creationId xmlns:a16="http://schemas.microsoft.com/office/drawing/2014/main" id="{72F5E81B-5990-5B75-34DC-1E206017B95C}"/>
              </a:ext>
            </a:extLst>
          </p:cNvPr>
          <p:cNvGrpSpPr/>
          <p:nvPr/>
        </p:nvGrpSpPr>
        <p:grpSpPr>
          <a:xfrm>
            <a:off x="561194" y="2455262"/>
            <a:ext cx="5295146" cy="762304"/>
            <a:chOff x="561197" y="2689579"/>
            <a:chExt cx="5295146" cy="762304"/>
          </a:xfrm>
        </p:grpSpPr>
        <p:sp>
          <p:nvSpPr>
            <p:cNvPr id="46" name="楕円 45">
              <a:extLst>
                <a:ext uri="{FF2B5EF4-FFF2-40B4-BE49-F238E27FC236}">
                  <a16:creationId xmlns:a16="http://schemas.microsoft.com/office/drawing/2014/main" id="{95305D95-3E30-DC42-CE0E-6790EEA41899}"/>
                </a:ext>
              </a:extLst>
            </p:cNvPr>
            <p:cNvSpPr/>
            <p:nvPr/>
          </p:nvSpPr>
          <p:spPr>
            <a:xfrm>
              <a:off x="561197" y="2964853"/>
              <a:ext cx="203383" cy="211756"/>
            </a:xfrm>
            <a:prstGeom prst="ellipse">
              <a:avLst/>
            </a:prstGeom>
            <a:solidFill>
              <a:srgbClr val="E2E3F6"/>
            </a:solidFill>
            <a:ln w="9525">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solidFill>
                  <a:schemeClr val="dk1"/>
                </a:solidFill>
              </a:endParaRPr>
            </a:p>
          </p:txBody>
        </p:sp>
        <p:grpSp>
          <p:nvGrpSpPr>
            <p:cNvPr id="63" name="グループ化 62">
              <a:extLst>
                <a:ext uri="{FF2B5EF4-FFF2-40B4-BE49-F238E27FC236}">
                  <a16:creationId xmlns:a16="http://schemas.microsoft.com/office/drawing/2014/main" id="{292675F3-4B58-E8F9-0BB6-91F6F3F33AC3}"/>
                </a:ext>
              </a:extLst>
            </p:cNvPr>
            <p:cNvGrpSpPr/>
            <p:nvPr/>
          </p:nvGrpSpPr>
          <p:grpSpPr>
            <a:xfrm>
              <a:off x="951644" y="2762732"/>
              <a:ext cx="896405" cy="615999"/>
              <a:chOff x="951645" y="1041245"/>
              <a:chExt cx="896405" cy="615999"/>
            </a:xfrm>
          </p:grpSpPr>
          <p:sp>
            <p:nvSpPr>
              <p:cNvPr id="64" name="テキスト ボックス 63">
                <a:extLst>
                  <a:ext uri="{FF2B5EF4-FFF2-40B4-BE49-F238E27FC236}">
                    <a16:creationId xmlns:a16="http://schemas.microsoft.com/office/drawing/2014/main" id="{9306C828-8490-3B44-B2FF-45905CFA7717}"/>
                  </a:ext>
                </a:extLst>
              </p:cNvPr>
              <p:cNvSpPr txBox="1"/>
              <p:nvPr/>
            </p:nvSpPr>
            <p:spPr>
              <a:xfrm>
                <a:off x="951645" y="1041245"/>
                <a:ext cx="896405" cy="276999"/>
              </a:xfrm>
              <a:prstGeom prst="rect">
                <a:avLst/>
              </a:prstGeom>
              <a:noFill/>
            </p:spPr>
            <p:txBody>
              <a:bodyPr wrap="square" rtlCol="0">
                <a:spAutoFit/>
              </a:bodyPr>
              <a:lstStyle/>
              <a:p>
                <a:pPr algn="ctr"/>
                <a:r>
                  <a:rPr kumimoji="1" lang="en-US" altLang="ja-JP" sz="1200" b="1" dirty="0"/>
                  <a:t>section</a:t>
                </a:r>
              </a:p>
            </p:txBody>
          </p:sp>
          <p:sp>
            <p:nvSpPr>
              <p:cNvPr id="65" name="テキスト ボックス 64">
                <a:extLst>
                  <a:ext uri="{FF2B5EF4-FFF2-40B4-BE49-F238E27FC236}">
                    <a16:creationId xmlns:a16="http://schemas.microsoft.com/office/drawing/2014/main" id="{5F28BAB8-9430-0076-F7D4-40D00CB56251}"/>
                  </a:ext>
                </a:extLst>
              </p:cNvPr>
              <p:cNvSpPr txBox="1"/>
              <p:nvPr/>
            </p:nvSpPr>
            <p:spPr>
              <a:xfrm>
                <a:off x="1005212" y="1257134"/>
                <a:ext cx="789270" cy="400110"/>
              </a:xfrm>
              <a:prstGeom prst="rect">
                <a:avLst/>
              </a:prstGeom>
              <a:noFill/>
            </p:spPr>
            <p:txBody>
              <a:bodyPr wrap="square" rtlCol="0">
                <a:spAutoFit/>
              </a:bodyPr>
              <a:lstStyle/>
              <a:p>
                <a:pPr algn="ctr"/>
                <a:r>
                  <a:rPr kumimoji="1" lang="en-US" altLang="ja-JP" sz="2000" b="1" dirty="0"/>
                  <a:t>0</a:t>
                </a:r>
                <a:r>
                  <a:rPr lang="en-US" altLang="ja-JP" sz="2000" b="1" dirty="0"/>
                  <a:t>2</a:t>
                </a:r>
                <a:endParaRPr kumimoji="1" lang="en-US" altLang="ja-JP" sz="2000" b="1" dirty="0"/>
              </a:p>
            </p:txBody>
          </p:sp>
        </p:grpSp>
        <p:sp>
          <p:nvSpPr>
            <p:cNvPr id="77" name="四角形: 角を丸くする 76">
              <a:extLst>
                <a:ext uri="{FF2B5EF4-FFF2-40B4-BE49-F238E27FC236}">
                  <a16:creationId xmlns:a16="http://schemas.microsoft.com/office/drawing/2014/main" id="{98567824-A450-8746-FFE3-3BE53E399803}"/>
                </a:ext>
              </a:extLst>
            </p:cNvPr>
            <p:cNvSpPr/>
            <p:nvPr/>
          </p:nvSpPr>
          <p:spPr>
            <a:xfrm>
              <a:off x="1896174" y="2689579"/>
              <a:ext cx="3960169" cy="762304"/>
            </a:xfrm>
            <a:prstGeom prst="roundRect">
              <a:avLst>
                <a:gd name="adj" fmla="val 13063"/>
              </a:avLst>
            </a:prstGeom>
            <a:solidFill>
              <a:srgbClr val="CCD9EC"/>
            </a:solidFill>
            <a:ln w="9525">
              <a:noFill/>
            </a:ln>
          </p:spPr>
          <p:style>
            <a:lnRef idx="2">
              <a:schemeClr val="dk1"/>
            </a:lnRef>
            <a:fillRef idx="1">
              <a:schemeClr val="lt1"/>
            </a:fillRef>
            <a:effectRef idx="0">
              <a:schemeClr val="dk1"/>
            </a:effectRef>
            <a:fontRef idx="minor">
              <a:schemeClr val="dk1"/>
            </a:fontRef>
          </p:style>
          <p:txBody>
            <a:bodyPr rtlCol="0" anchor="ctr"/>
            <a:lstStyle/>
            <a:p>
              <a:pPr rtl="0"/>
              <a:r>
                <a:rPr lang="ja-JP" altLang="en-US" sz="1100" b="1" dirty="0"/>
                <a:t>要件定義</a:t>
              </a:r>
            </a:p>
            <a:p>
              <a:pPr rtl="0"/>
              <a:r>
                <a:rPr lang="ja-JP" altLang="en-US" sz="1100" dirty="0"/>
                <a:t>　・業務フロー確認</a:t>
              </a:r>
              <a:endParaRPr lang="en-US" altLang="ja-JP" sz="1100" dirty="0"/>
            </a:p>
            <a:p>
              <a:pPr rtl="0"/>
              <a:r>
                <a:rPr lang="ja-JP" altLang="en-US" sz="1100" dirty="0"/>
                <a:t>　・今回の</a:t>
              </a:r>
              <a:r>
                <a:rPr lang="en-US" altLang="ja-JP" sz="1100" dirty="0"/>
                <a:t>AI</a:t>
              </a:r>
              <a:r>
                <a:rPr lang="ja-JP" altLang="en-US" sz="1100" dirty="0"/>
                <a:t>エージェントのターゲットの設定</a:t>
              </a:r>
              <a:endParaRPr lang="en-US" altLang="ja-JP" sz="1100" dirty="0"/>
            </a:p>
          </p:txBody>
        </p:sp>
      </p:grpSp>
      <p:grpSp>
        <p:nvGrpSpPr>
          <p:cNvPr id="8" name="グループ化 7">
            <a:extLst>
              <a:ext uri="{FF2B5EF4-FFF2-40B4-BE49-F238E27FC236}">
                <a16:creationId xmlns:a16="http://schemas.microsoft.com/office/drawing/2014/main" id="{29243259-DC62-790F-5F76-2DF66EBF9FE5}"/>
              </a:ext>
            </a:extLst>
          </p:cNvPr>
          <p:cNvGrpSpPr/>
          <p:nvPr/>
        </p:nvGrpSpPr>
        <p:grpSpPr>
          <a:xfrm>
            <a:off x="561194" y="3889324"/>
            <a:ext cx="5293087" cy="763200"/>
            <a:chOff x="561196" y="3756192"/>
            <a:chExt cx="5293087" cy="763200"/>
          </a:xfrm>
        </p:grpSpPr>
        <p:sp>
          <p:nvSpPr>
            <p:cNvPr id="47" name="楕円 46">
              <a:extLst>
                <a:ext uri="{FF2B5EF4-FFF2-40B4-BE49-F238E27FC236}">
                  <a16:creationId xmlns:a16="http://schemas.microsoft.com/office/drawing/2014/main" id="{D1B1F52C-581B-6CE7-AE6B-B881844E9825}"/>
                </a:ext>
              </a:extLst>
            </p:cNvPr>
            <p:cNvSpPr/>
            <p:nvPr/>
          </p:nvSpPr>
          <p:spPr>
            <a:xfrm>
              <a:off x="561196" y="4031914"/>
              <a:ext cx="203383" cy="211756"/>
            </a:xfrm>
            <a:prstGeom prst="ellipse">
              <a:avLst/>
            </a:prstGeom>
            <a:solidFill>
              <a:srgbClr val="9FA2E1"/>
            </a:solidFill>
            <a:ln w="9525">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solidFill>
                  <a:schemeClr val="dk1"/>
                </a:solidFill>
              </a:endParaRPr>
            </a:p>
          </p:txBody>
        </p:sp>
        <p:grpSp>
          <p:nvGrpSpPr>
            <p:cNvPr id="66" name="グループ化 65">
              <a:extLst>
                <a:ext uri="{FF2B5EF4-FFF2-40B4-BE49-F238E27FC236}">
                  <a16:creationId xmlns:a16="http://schemas.microsoft.com/office/drawing/2014/main" id="{E13A5BF4-C22D-66F2-0B07-C8FB9DCC5745}"/>
                </a:ext>
              </a:extLst>
            </p:cNvPr>
            <p:cNvGrpSpPr/>
            <p:nvPr/>
          </p:nvGrpSpPr>
          <p:grpSpPr>
            <a:xfrm>
              <a:off x="951643" y="3834365"/>
              <a:ext cx="896405" cy="606855"/>
              <a:chOff x="951645" y="1050389"/>
              <a:chExt cx="896405" cy="606855"/>
            </a:xfrm>
          </p:grpSpPr>
          <p:sp>
            <p:nvSpPr>
              <p:cNvPr id="67" name="テキスト ボックス 66">
                <a:extLst>
                  <a:ext uri="{FF2B5EF4-FFF2-40B4-BE49-F238E27FC236}">
                    <a16:creationId xmlns:a16="http://schemas.microsoft.com/office/drawing/2014/main" id="{DD82598B-4B4E-BC49-9938-C45D0F6D06C9}"/>
                  </a:ext>
                </a:extLst>
              </p:cNvPr>
              <p:cNvSpPr txBox="1"/>
              <p:nvPr/>
            </p:nvSpPr>
            <p:spPr>
              <a:xfrm>
                <a:off x="951645" y="1050389"/>
                <a:ext cx="896405" cy="276999"/>
              </a:xfrm>
              <a:prstGeom prst="rect">
                <a:avLst/>
              </a:prstGeom>
              <a:noFill/>
            </p:spPr>
            <p:txBody>
              <a:bodyPr wrap="square" rtlCol="0">
                <a:spAutoFit/>
              </a:bodyPr>
              <a:lstStyle/>
              <a:p>
                <a:pPr algn="ctr"/>
                <a:r>
                  <a:rPr kumimoji="1" lang="en-US" altLang="ja-JP" sz="1200" b="1" dirty="0"/>
                  <a:t>section</a:t>
                </a:r>
              </a:p>
            </p:txBody>
          </p:sp>
          <p:sp>
            <p:nvSpPr>
              <p:cNvPr id="68" name="テキスト ボックス 67">
                <a:extLst>
                  <a:ext uri="{FF2B5EF4-FFF2-40B4-BE49-F238E27FC236}">
                    <a16:creationId xmlns:a16="http://schemas.microsoft.com/office/drawing/2014/main" id="{3FFC2C9F-A3E8-8ED6-4DDD-E78DDDF3E4CF}"/>
                  </a:ext>
                </a:extLst>
              </p:cNvPr>
              <p:cNvSpPr txBox="1"/>
              <p:nvPr/>
            </p:nvSpPr>
            <p:spPr>
              <a:xfrm>
                <a:off x="1005212" y="1257134"/>
                <a:ext cx="789270" cy="400110"/>
              </a:xfrm>
              <a:prstGeom prst="rect">
                <a:avLst/>
              </a:prstGeom>
              <a:noFill/>
            </p:spPr>
            <p:txBody>
              <a:bodyPr wrap="square" rtlCol="0">
                <a:spAutoFit/>
              </a:bodyPr>
              <a:lstStyle/>
              <a:p>
                <a:pPr algn="ctr"/>
                <a:r>
                  <a:rPr kumimoji="1" lang="en-US" altLang="ja-JP" sz="2000" b="1" dirty="0"/>
                  <a:t>03</a:t>
                </a:r>
              </a:p>
            </p:txBody>
          </p:sp>
        </p:grpSp>
        <p:sp>
          <p:nvSpPr>
            <p:cNvPr id="78" name="四角形: 角を丸くする 77">
              <a:extLst>
                <a:ext uri="{FF2B5EF4-FFF2-40B4-BE49-F238E27FC236}">
                  <a16:creationId xmlns:a16="http://schemas.microsoft.com/office/drawing/2014/main" id="{CC108D0A-891E-AF03-9838-11225CF34E4D}"/>
                </a:ext>
              </a:extLst>
            </p:cNvPr>
            <p:cNvSpPr/>
            <p:nvPr/>
          </p:nvSpPr>
          <p:spPr>
            <a:xfrm>
              <a:off x="1894114" y="3756192"/>
              <a:ext cx="3960169" cy="763200"/>
            </a:xfrm>
            <a:prstGeom prst="roundRect">
              <a:avLst>
                <a:gd name="adj" fmla="val 13063"/>
              </a:avLst>
            </a:prstGeom>
            <a:solidFill>
              <a:srgbClr val="ECF1F8"/>
            </a:solidFill>
            <a:ln w="9525">
              <a:noFill/>
            </a:ln>
          </p:spPr>
          <p:style>
            <a:lnRef idx="2">
              <a:schemeClr val="dk1"/>
            </a:lnRef>
            <a:fillRef idx="1">
              <a:schemeClr val="lt1"/>
            </a:fillRef>
            <a:effectRef idx="0">
              <a:schemeClr val="dk1"/>
            </a:effectRef>
            <a:fontRef idx="minor">
              <a:schemeClr val="dk1"/>
            </a:fontRef>
          </p:style>
          <p:txBody>
            <a:bodyPr rtlCol="0" anchor="ctr"/>
            <a:lstStyle/>
            <a:p>
              <a:pPr rtl="0"/>
              <a:r>
                <a:rPr lang="ja-JP" altLang="en-US" sz="1100" b="1" dirty="0"/>
                <a:t>概要設計</a:t>
              </a:r>
            </a:p>
            <a:p>
              <a:pPr rtl="0"/>
              <a:r>
                <a:rPr lang="ja-JP" altLang="en-US" sz="1100" dirty="0"/>
                <a:t>　・必要な項目の洗い出し</a:t>
              </a:r>
              <a:endParaRPr lang="en-US" altLang="ja-JP" sz="1100" dirty="0"/>
            </a:p>
            <a:p>
              <a:pPr rtl="0"/>
              <a:r>
                <a:rPr lang="ja-JP" altLang="en-US" sz="1100" dirty="0"/>
                <a:t>　・要求事項整理</a:t>
              </a:r>
              <a:endParaRPr lang="en-US" altLang="ja-JP" sz="1100" dirty="0"/>
            </a:p>
            <a:p>
              <a:pPr rtl="0"/>
              <a:r>
                <a:rPr lang="ja-JP" altLang="en-US" sz="1100" dirty="0"/>
                <a:t>　・システム設計</a:t>
              </a:r>
            </a:p>
          </p:txBody>
        </p:sp>
      </p:grpSp>
      <p:grpSp>
        <p:nvGrpSpPr>
          <p:cNvPr id="9" name="グループ化 8">
            <a:extLst>
              <a:ext uri="{FF2B5EF4-FFF2-40B4-BE49-F238E27FC236}">
                <a16:creationId xmlns:a16="http://schemas.microsoft.com/office/drawing/2014/main" id="{D8C58EF9-731F-9AC0-5EC4-02CD166C9967}"/>
              </a:ext>
            </a:extLst>
          </p:cNvPr>
          <p:cNvGrpSpPr/>
          <p:nvPr/>
        </p:nvGrpSpPr>
        <p:grpSpPr>
          <a:xfrm>
            <a:off x="561194" y="5324281"/>
            <a:ext cx="5300591" cy="763200"/>
            <a:chOff x="561195" y="4714408"/>
            <a:chExt cx="5300591" cy="763200"/>
          </a:xfrm>
        </p:grpSpPr>
        <p:sp>
          <p:nvSpPr>
            <p:cNvPr id="48" name="楕円 47">
              <a:extLst>
                <a:ext uri="{FF2B5EF4-FFF2-40B4-BE49-F238E27FC236}">
                  <a16:creationId xmlns:a16="http://schemas.microsoft.com/office/drawing/2014/main" id="{578CCC19-C201-E504-1D92-2613BAFFF04B}"/>
                </a:ext>
              </a:extLst>
            </p:cNvPr>
            <p:cNvSpPr/>
            <p:nvPr/>
          </p:nvSpPr>
          <p:spPr>
            <a:xfrm>
              <a:off x="561195" y="4990130"/>
              <a:ext cx="203383" cy="211756"/>
            </a:xfrm>
            <a:prstGeom prst="ellipse">
              <a:avLst/>
            </a:prstGeom>
            <a:solidFill>
              <a:srgbClr val="9FA2E1"/>
            </a:solidFill>
            <a:ln w="9525">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solidFill>
                  <a:schemeClr val="dk1"/>
                </a:solidFill>
              </a:endParaRPr>
            </a:p>
          </p:txBody>
        </p:sp>
        <p:grpSp>
          <p:nvGrpSpPr>
            <p:cNvPr id="69" name="グループ化 68">
              <a:extLst>
                <a:ext uri="{FF2B5EF4-FFF2-40B4-BE49-F238E27FC236}">
                  <a16:creationId xmlns:a16="http://schemas.microsoft.com/office/drawing/2014/main" id="{1BD995EF-D0C9-D53C-410A-6E02BE2FB400}"/>
                </a:ext>
              </a:extLst>
            </p:cNvPr>
            <p:cNvGrpSpPr/>
            <p:nvPr/>
          </p:nvGrpSpPr>
          <p:grpSpPr>
            <a:xfrm>
              <a:off x="947456" y="4792581"/>
              <a:ext cx="896405" cy="606855"/>
              <a:chOff x="951645" y="1050389"/>
              <a:chExt cx="896405" cy="606855"/>
            </a:xfrm>
          </p:grpSpPr>
          <p:sp>
            <p:nvSpPr>
              <p:cNvPr id="70" name="テキスト ボックス 69">
                <a:extLst>
                  <a:ext uri="{FF2B5EF4-FFF2-40B4-BE49-F238E27FC236}">
                    <a16:creationId xmlns:a16="http://schemas.microsoft.com/office/drawing/2014/main" id="{2958DF0D-A492-A3B1-9C06-D1412AEAE66B}"/>
                  </a:ext>
                </a:extLst>
              </p:cNvPr>
              <p:cNvSpPr txBox="1"/>
              <p:nvPr/>
            </p:nvSpPr>
            <p:spPr>
              <a:xfrm>
                <a:off x="951645" y="1050389"/>
                <a:ext cx="896405" cy="276999"/>
              </a:xfrm>
              <a:prstGeom prst="rect">
                <a:avLst/>
              </a:prstGeom>
              <a:noFill/>
            </p:spPr>
            <p:txBody>
              <a:bodyPr wrap="square" rtlCol="0">
                <a:spAutoFit/>
              </a:bodyPr>
              <a:lstStyle/>
              <a:p>
                <a:pPr algn="ctr"/>
                <a:r>
                  <a:rPr kumimoji="1" lang="en-US" altLang="ja-JP" sz="1200" b="1" dirty="0">
                    <a:solidFill>
                      <a:srgbClr val="C00000"/>
                    </a:solidFill>
                  </a:rPr>
                  <a:t>section</a:t>
                </a:r>
              </a:p>
            </p:txBody>
          </p:sp>
          <p:sp>
            <p:nvSpPr>
              <p:cNvPr id="71" name="テキスト ボックス 70">
                <a:extLst>
                  <a:ext uri="{FF2B5EF4-FFF2-40B4-BE49-F238E27FC236}">
                    <a16:creationId xmlns:a16="http://schemas.microsoft.com/office/drawing/2014/main" id="{2715FA03-2474-E78B-3982-44B2664F3A98}"/>
                  </a:ext>
                </a:extLst>
              </p:cNvPr>
              <p:cNvSpPr txBox="1"/>
              <p:nvPr/>
            </p:nvSpPr>
            <p:spPr>
              <a:xfrm>
                <a:off x="1005212" y="1257134"/>
                <a:ext cx="789270" cy="400110"/>
              </a:xfrm>
              <a:prstGeom prst="rect">
                <a:avLst/>
              </a:prstGeom>
              <a:noFill/>
            </p:spPr>
            <p:txBody>
              <a:bodyPr wrap="square" rtlCol="0">
                <a:spAutoFit/>
              </a:bodyPr>
              <a:lstStyle/>
              <a:p>
                <a:pPr algn="ctr"/>
                <a:r>
                  <a:rPr kumimoji="1" lang="en-US" altLang="ja-JP" sz="2000" b="1" dirty="0">
                    <a:solidFill>
                      <a:srgbClr val="C00000"/>
                    </a:solidFill>
                  </a:rPr>
                  <a:t>04</a:t>
                </a:r>
              </a:p>
            </p:txBody>
          </p:sp>
        </p:grpSp>
        <p:sp>
          <p:nvSpPr>
            <p:cNvPr id="79" name="四角形: 角を丸くする 78">
              <a:extLst>
                <a:ext uri="{FF2B5EF4-FFF2-40B4-BE49-F238E27FC236}">
                  <a16:creationId xmlns:a16="http://schemas.microsoft.com/office/drawing/2014/main" id="{03D17291-B939-46DE-17D1-9175E7EE69C3}"/>
                </a:ext>
              </a:extLst>
            </p:cNvPr>
            <p:cNvSpPr/>
            <p:nvPr/>
          </p:nvSpPr>
          <p:spPr>
            <a:xfrm>
              <a:off x="1901617" y="4714408"/>
              <a:ext cx="3960169" cy="763200"/>
            </a:xfrm>
            <a:prstGeom prst="roundRect">
              <a:avLst>
                <a:gd name="adj" fmla="val 13063"/>
              </a:avLst>
            </a:prstGeom>
            <a:solidFill>
              <a:schemeClr val="accent2">
                <a:lumMod val="20000"/>
                <a:lumOff val="80000"/>
              </a:schemeClr>
            </a:solidFill>
            <a:ln w="9525">
              <a:noFill/>
            </a:ln>
          </p:spPr>
          <p:style>
            <a:lnRef idx="2">
              <a:schemeClr val="dk1"/>
            </a:lnRef>
            <a:fillRef idx="1">
              <a:schemeClr val="lt1"/>
            </a:fillRef>
            <a:effectRef idx="0">
              <a:schemeClr val="dk1"/>
            </a:effectRef>
            <a:fontRef idx="minor">
              <a:schemeClr val="dk1"/>
            </a:fontRef>
          </p:style>
          <p:txBody>
            <a:bodyPr rtlCol="0" anchor="ctr"/>
            <a:lstStyle/>
            <a:p>
              <a:r>
                <a:rPr lang="ja-JP" altLang="en-US" sz="1100" b="1" dirty="0"/>
                <a:t>設計</a:t>
              </a:r>
              <a:endParaRPr kumimoji="1" lang="en-US" altLang="ja-JP" sz="1100" b="1" dirty="0">
                <a:solidFill>
                  <a:schemeClr val="dk1"/>
                </a:solidFill>
              </a:endParaRPr>
            </a:p>
            <a:p>
              <a:r>
                <a:rPr lang="ja-JP" altLang="en-US" sz="1100" dirty="0"/>
                <a:t>　・シーケンス図作成</a:t>
              </a:r>
              <a:endParaRPr lang="en-US" altLang="ja-JP" sz="1100" dirty="0"/>
            </a:p>
            <a:p>
              <a:r>
                <a:rPr lang="ja-JP" altLang="en-US" sz="1100" dirty="0"/>
                <a:t>　・</a:t>
              </a:r>
              <a:r>
                <a:rPr lang="en-US" altLang="ja-JP" sz="1100" dirty="0"/>
                <a:t>RAG</a:t>
              </a:r>
              <a:r>
                <a:rPr lang="ja-JP" altLang="en-US" sz="1100" dirty="0"/>
                <a:t>設計</a:t>
              </a:r>
              <a:endParaRPr lang="en-US" altLang="ja-JP" sz="1100" dirty="0"/>
            </a:p>
          </p:txBody>
        </p:sp>
      </p:grpSp>
      <p:cxnSp>
        <p:nvCxnSpPr>
          <p:cNvPr id="81" name="直線コネクタ 80">
            <a:extLst>
              <a:ext uri="{FF2B5EF4-FFF2-40B4-BE49-F238E27FC236}">
                <a16:creationId xmlns:a16="http://schemas.microsoft.com/office/drawing/2014/main" id="{EDE359B6-7C94-F6D1-7844-9251B25C6E90}"/>
              </a:ext>
            </a:extLst>
          </p:cNvPr>
          <p:cNvCxnSpPr>
            <a:cxnSpLocks/>
          </p:cNvCxnSpPr>
          <p:nvPr/>
        </p:nvCxnSpPr>
        <p:spPr>
          <a:xfrm flipH="1">
            <a:off x="6513436" y="911881"/>
            <a:ext cx="4" cy="5538713"/>
          </a:xfrm>
          <a:prstGeom prst="line">
            <a:avLst/>
          </a:prstGeom>
          <a:ln w="76200">
            <a:solidFill>
              <a:srgbClr val="A6B9E8"/>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12" name="グループ化 11">
            <a:extLst>
              <a:ext uri="{FF2B5EF4-FFF2-40B4-BE49-F238E27FC236}">
                <a16:creationId xmlns:a16="http://schemas.microsoft.com/office/drawing/2014/main" id="{547893B6-7056-4A10-08B0-77C039CF416D}"/>
              </a:ext>
            </a:extLst>
          </p:cNvPr>
          <p:cNvGrpSpPr/>
          <p:nvPr/>
        </p:nvGrpSpPr>
        <p:grpSpPr>
          <a:xfrm>
            <a:off x="6421374" y="3889622"/>
            <a:ext cx="5300587" cy="763200"/>
            <a:chOff x="6411754" y="2007002"/>
            <a:chExt cx="5300587" cy="763200"/>
          </a:xfrm>
        </p:grpSpPr>
        <p:sp>
          <p:nvSpPr>
            <p:cNvPr id="82" name="楕円 81">
              <a:extLst>
                <a:ext uri="{FF2B5EF4-FFF2-40B4-BE49-F238E27FC236}">
                  <a16:creationId xmlns:a16="http://schemas.microsoft.com/office/drawing/2014/main" id="{B23499F5-541A-30C1-1D5F-08F8764CE0FD}"/>
                </a:ext>
              </a:extLst>
            </p:cNvPr>
            <p:cNvSpPr/>
            <p:nvPr/>
          </p:nvSpPr>
          <p:spPr>
            <a:xfrm>
              <a:off x="6411754" y="2282724"/>
              <a:ext cx="203383" cy="211756"/>
            </a:xfrm>
            <a:prstGeom prst="ellipse">
              <a:avLst/>
            </a:prstGeom>
            <a:solidFill>
              <a:srgbClr val="4349C5"/>
            </a:solidFill>
            <a:ln w="9525">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solidFill>
                  <a:schemeClr val="dk1"/>
                </a:solidFill>
              </a:endParaRPr>
            </a:p>
          </p:txBody>
        </p:sp>
        <p:grpSp>
          <p:nvGrpSpPr>
            <p:cNvPr id="88" name="グループ化 87">
              <a:extLst>
                <a:ext uri="{FF2B5EF4-FFF2-40B4-BE49-F238E27FC236}">
                  <a16:creationId xmlns:a16="http://schemas.microsoft.com/office/drawing/2014/main" id="{D3519F35-6D7C-7FF5-DB38-BD18372252DB}"/>
                </a:ext>
              </a:extLst>
            </p:cNvPr>
            <p:cNvGrpSpPr/>
            <p:nvPr/>
          </p:nvGrpSpPr>
          <p:grpSpPr>
            <a:xfrm>
              <a:off x="6802200" y="2085175"/>
              <a:ext cx="896405" cy="606855"/>
              <a:chOff x="951645" y="1050389"/>
              <a:chExt cx="896405" cy="606855"/>
            </a:xfrm>
          </p:grpSpPr>
          <p:sp>
            <p:nvSpPr>
              <p:cNvPr id="89" name="テキスト ボックス 88">
                <a:extLst>
                  <a:ext uri="{FF2B5EF4-FFF2-40B4-BE49-F238E27FC236}">
                    <a16:creationId xmlns:a16="http://schemas.microsoft.com/office/drawing/2014/main" id="{DF00B76C-8294-607E-7424-7840AF783EDB}"/>
                  </a:ext>
                </a:extLst>
              </p:cNvPr>
              <p:cNvSpPr txBox="1"/>
              <p:nvPr/>
            </p:nvSpPr>
            <p:spPr>
              <a:xfrm>
                <a:off x="951645" y="1050389"/>
                <a:ext cx="896405" cy="276999"/>
              </a:xfrm>
              <a:prstGeom prst="rect">
                <a:avLst/>
              </a:prstGeom>
              <a:noFill/>
            </p:spPr>
            <p:txBody>
              <a:bodyPr wrap="square" rtlCol="0">
                <a:spAutoFit/>
              </a:bodyPr>
              <a:lstStyle/>
              <a:p>
                <a:pPr algn="ctr"/>
                <a:r>
                  <a:rPr kumimoji="1" lang="en-US" altLang="ja-JP" sz="1200" b="1" dirty="0"/>
                  <a:t>section</a:t>
                </a:r>
              </a:p>
            </p:txBody>
          </p:sp>
          <p:sp>
            <p:nvSpPr>
              <p:cNvPr id="90" name="テキスト ボックス 89">
                <a:extLst>
                  <a:ext uri="{FF2B5EF4-FFF2-40B4-BE49-F238E27FC236}">
                    <a16:creationId xmlns:a16="http://schemas.microsoft.com/office/drawing/2014/main" id="{7D50DC36-90AF-3E9B-4539-9FBCB71343AA}"/>
                  </a:ext>
                </a:extLst>
              </p:cNvPr>
              <p:cNvSpPr txBox="1"/>
              <p:nvPr/>
            </p:nvSpPr>
            <p:spPr>
              <a:xfrm>
                <a:off x="1005212" y="1257134"/>
                <a:ext cx="789270" cy="400110"/>
              </a:xfrm>
              <a:prstGeom prst="rect">
                <a:avLst/>
              </a:prstGeom>
              <a:noFill/>
            </p:spPr>
            <p:txBody>
              <a:bodyPr wrap="square" rtlCol="0">
                <a:spAutoFit/>
              </a:bodyPr>
              <a:lstStyle/>
              <a:p>
                <a:pPr algn="ctr"/>
                <a:r>
                  <a:rPr kumimoji="1" lang="en-US" altLang="ja-JP" sz="2000" b="1" dirty="0"/>
                  <a:t>07</a:t>
                </a:r>
              </a:p>
            </p:txBody>
          </p:sp>
        </p:grpSp>
        <p:sp>
          <p:nvSpPr>
            <p:cNvPr id="106" name="四角形: 角を丸くする 105">
              <a:extLst>
                <a:ext uri="{FF2B5EF4-FFF2-40B4-BE49-F238E27FC236}">
                  <a16:creationId xmlns:a16="http://schemas.microsoft.com/office/drawing/2014/main" id="{C1F10233-F561-B1DF-CC09-17EA9442826B}"/>
                </a:ext>
              </a:extLst>
            </p:cNvPr>
            <p:cNvSpPr/>
            <p:nvPr/>
          </p:nvSpPr>
          <p:spPr>
            <a:xfrm>
              <a:off x="7752172" y="2007002"/>
              <a:ext cx="3960169" cy="763200"/>
            </a:xfrm>
            <a:prstGeom prst="roundRect">
              <a:avLst>
                <a:gd name="adj" fmla="val 13063"/>
              </a:avLst>
            </a:prstGeom>
            <a:solidFill>
              <a:srgbClr val="ECF1F8"/>
            </a:solidFill>
            <a:ln w="9525">
              <a:noFill/>
            </a:ln>
          </p:spPr>
          <p:style>
            <a:lnRef idx="2">
              <a:schemeClr val="dk1"/>
            </a:lnRef>
            <a:fillRef idx="1">
              <a:schemeClr val="lt1"/>
            </a:fillRef>
            <a:effectRef idx="0">
              <a:schemeClr val="dk1"/>
            </a:effectRef>
            <a:fontRef idx="minor">
              <a:schemeClr val="dk1"/>
            </a:fontRef>
          </p:style>
          <p:txBody>
            <a:bodyPr rtlCol="0" anchor="ctr"/>
            <a:lstStyle/>
            <a:p>
              <a:r>
                <a:rPr kumimoji="1" lang="ja-JP" altLang="en-US" sz="1100" b="1" dirty="0">
                  <a:solidFill>
                    <a:schemeClr val="dk1"/>
                  </a:solidFill>
                </a:rPr>
                <a:t>テスト実施・調整</a:t>
              </a:r>
              <a:endParaRPr kumimoji="1" lang="en-US" altLang="ja-JP" sz="1100" b="1" dirty="0">
                <a:solidFill>
                  <a:schemeClr val="dk1"/>
                </a:solidFill>
              </a:endParaRPr>
            </a:p>
            <a:p>
              <a:r>
                <a:rPr lang="ja-JP" altLang="en-US" sz="1100" dirty="0"/>
                <a:t>　・システムプロンプト調整</a:t>
              </a:r>
              <a:endParaRPr lang="en-US" altLang="ja-JP" sz="1100" dirty="0"/>
            </a:p>
            <a:p>
              <a:r>
                <a:rPr kumimoji="1" lang="ja-JP" altLang="en-US" sz="1100" dirty="0">
                  <a:solidFill>
                    <a:schemeClr val="dk1"/>
                  </a:solidFill>
                </a:rPr>
                <a:t>　・ワークフロー・</a:t>
              </a:r>
              <a:r>
                <a:rPr kumimoji="1" lang="en-US" altLang="ja-JP" sz="1100" dirty="0">
                  <a:solidFill>
                    <a:schemeClr val="dk1"/>
                  </a:solidFill>
                </a:rPr>
                <a:t>LLM</a:t>
              </a:r>
              <a:r>
                <a:rPr kumimoji="1" lang="ja-JP" altLang="en-US" sz="1100" dirty="0">
                  <a:solidFill>
                    <a:schemeClr val="dk1"/>
                  </a:solidFill>
                </a:rPr>
                <a:t>調整</a:t>
              </a:r>
              <a:endParaRPr kumimoji="1" lang="en-US" altLang="ja-JP" sz="1100" dirty="0">
                <a:solidFill>
                  <a:schemeClr val="dk1"/>
                </a:solidFill>
              </a:endParaRPr>
            </a:p>
            <a:p>
              <a:r>
                <a:rPr lang="ja-JP" altLang="en-US" sz="1100" dirty="0"/>
                <a:t>　・エラーなどの例外処理追加</a:t>
              </a:r>
              <a:endParaRPr kumimoji="1" lang="ja-JP" altLang="en-US" sz="1100" dirty="0">
                <a:solidFill>
                  <a:schemeClr val="dk1"/>
                </a:solidFill>
              </a:endParaRPr>
            </a:p>
          </p:txBody>
        </p:sp>
      </p:grpSp>
      <p:grpSp>
        <p:nvGrpSpPr>
          <p:cNvPr id="13" name="グループ化 12">
            <a:extLst>
              <a:ext uri="{FF2B5EF4-FFF2-40B4-BE49-F238E27FC236}">
                <a16:creationId xmlns:a16="http://schemas.microsoft.com/office/drawing/2014/main" id="{69A8F64E-274F-8086-45B2-00FDD7540228}"/>
              </a:ext>
            </a:extLst>
          </p:cNvPr>
          <p:cNvGrpSpPr/>
          <p:nvPr/>
        </p:nvGrpSpPr>
        <p:grpSpPr>
          <a:xfrm>
            <a:off x="6421374" y="5324281"/>
            <a:ext cx="5300588" cy="763200"/>
            <a:chOff x="6411753" y="3215568"/>
            <a:chExt cx="5300588" cy="763200"/>
          </a:xfrm>
        </p:grpSpPr>
        <p:sp>
          <p:nvSpPr>
            <p:cNvPr id="83" name="楕円 82">
              <a:extLst>
                <a:ext uri="{FF2B5EF4-FFF2-40B4-BE49-F238E27FC236}">
                  <a16:creationId xmlns:a16="http://schemas.microsoft.com/office/drawing/2014/main" id="{0B3CDCE9-71FF-CC87-8E00-EE44D8F13F0E}"/>
                </a:ext>
              </a:extLst>
            </p:cNvPr>
            <p:cNvSpPr/>
            <p:nvPr/>
          </p:nvSpPr>
          <p:spPr>
            <a:xfrm>
              <a:off x="6411753" y="3491290"/>
              <a:ext cx="203383" cy="211756"/>
            </a:xfrm>
            <a:prstGeom prst="ellipse">
              <a:avLst/>
            </a:prstGeom>
            <a:solidFill>
              <a:srgbClr val="4349C5"/>
            </a:solidFill>
            <a:ln w="9525">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solidFill>
                  <a:schemeClr val="dk1"/>
                </a:solidFill>
              </a:endParaRPr>
            </a:p>
          </p:txBody>
        </p:sp>
        <p:grpSp>
          <p:nvGrpSpPr>
            <p:cNvPr id="91" name="グループ化 90">
              <a:extLst>
                <a:ext uri="{FF2B5EF4-FFF2-40B4-BE49-F238E27FC236}">
                  <a16:creationId xmlns:a16="http://schemas.microsoft.com/office/drawing/2014/main" id="{0A07CCF1-D765-4FDA-1AA6-BF65E6071B4D}"/>
                </a:ext>
              </a:extLst>
            </p:cNvPr>
            <p:cNvGrpSpPr/>
            <p:nvPr/>
          </p:nvGrpSpPr>
          <p:grpSpPr>
            <a:xfrm>
              <a:off x="6802199" y="3293741"/>
              <a:ext cx="896405" cy="606855"/>
              <a:chOff x="951645" y="1050389"/>
              <a:chExt cx="896405" cy="606855"/>
            </a:xfrm>
          </p:grpSpPr>
          <p:sp>
            <p:nvSpPr>
              <p:cNvPr id="92" name="テキスト ボックス 91">
                <a:extLst>
                  <a:ext uri="{FF2B5EF4-FFF2-40B4-BE49-F238E27FC236}">
                    <a16:creationId xmlns:a16="http://schemas.microsoft.com/office/drawing/2014/main" id="{5166212A-BD43-8014-5A0A-98325E6F12F9}"/>
                  </a:ext>
                </a:extLst>
              </p:cNvPr>
              <p:cNvSpPr txBox="1"/>
              <p:nvPr/>
            </p:nvSpPr>
            <p:spPr>
              <a:xfrm>
                <a:off x="951645" y="1050389"/>
                <a:ext cx="896405" cy="276999"/>
              </a:xfrm>
              <a:prstGeom prst="rect">
                <a:avLst/>
              </a:prstGeom>
              <a:noFill/>
            </p:spPr>
            <p:txBody>
              <a:bodyPr wrap="square" rtlCol="0">
                <a:spAutoFit/>
              </a:bodyPr>
              <a:lstStyle/>
              <a:p>
                <a:pPr algn="ctr"/>
                <a:r>
                  <a:rPr kumimoji="1" lang="en-US" altLang="ja-JP" sz="1200" b="1" dirty="0"/>
                  <a:t>section</a:t>
                </a:r>
              </a:p>
            </p:txBody>
          </p:sp>
          <p:sp>
            <p:nvSpPr>
              <p:cNvPr id="93" name="テキスト ボックス 92">
                <a:extLst>
                  <a:ext uri="{FF2B5EF4-FFF2-40B4-BE49-F238E27FC236}">
                    <a16:creationId xmlns:a16="http://schemas.microsoft.com/office/drawing/2014/main" id="{6243B396-FE37-B08E-CD14-43964890EA01}"/>
                  </a:ext>
                </a:extLst>
              </p:cNvPr>
              <p:cNvSpPr txBox="1"/>
              <p:nvPr/>
            </p:nvSpPr>
            <p:spPr>
              <a:xfrm>
                <a:off x="1005212" y="1257134"/>
                <a:ext cx="789270" cy="400110"/>
              </a:xfrm>
              <a:prstGeom prst="rect">
                <a:avLst/>
              </a:prstGeom>
              <a:noFill/>
            </p:spPr>
            <p:txBody>
              <a:bodyPr wrap="square" rtlCol="0">
                <a:spAutoFit/>
              </a:bodyPr>
              <a:lstStyle/>
              <a:p>
                <a:pPr algn="ctr"/>
                <a:r>
                  <a:rPr kumimoji="1" lang="en-US" altLang="ja-JP" sz="2000" b="1" dirty="0"/>
                  <a:t>08</a:t>
                </a:r>
              </a:p>
            </p:txBody>
          </p:sp>
        </p:grpSp>
        <p:sp>
          <p:nvSpPr>
            <p:cNvPr id="107" name="四角形: 角を丸くする 106">
              <a:extLst>
                <a:ext uri="{FF2B5EF4-FFF2-40B4-BE49-F238E27FC236}">
                  <a16:creationId xmlns:a16="http://schemas.microsoft.com/office/drawing/2014/main" id="{2D9F826C-80FD-7AF1-9EDB-1A6156039522}"/>
                </a:ext>
              </a:extLst>
            </p:cNvPr>
            <p:cNvSpPr/>
            <p:nvPr/>
          </p:nvSpPr>
          <p:spPr>
            <a:xfrm>
              <a:off x="7752172" y="3215568"/>
              <a:ext cx="3960169" cy="763200"/>
            </a:xfrm>
            <a:prstGeom prst="roundRect">
              <a:avLst>
                <a:gd name="adj" fmla="val 13063"/>
              </a:avLst>
            </a:prstGeom>
            <a:solidFill>
              <a:srgbClr val="CCD9EC"/>
            </a:solidFill>
            <a:ln w="9525">
              <a:noFill/>
            </a:ln>
          </p:spPr>
          <p:style>
            <a:lnRef idx="2">
              <a:schemeClr val="dk1"/>
            </a:lnRef>
            <a:fillRef idx="1">
              <a:schemeClr val="lt1"/>
            </a:fillRef>
            <a:effectRef idx="0">
              <a:schemeClr val="dk1"/>
            </a:effectRef>
            <a:fontRef idx="minor">
              <a:schemeClr val="dk1"/>
            </a:fontRef>
          </p:style>
          <p:txBody>
            <a:bodyPr rtlCol="0" anchor="ctr"/>
            <a:lstStyle/>
            <a:p>
              <a:r>
                <a:rPr lang="ja-JP" altLang="en-US" sz="1100" b="1" dirty="0"/>
                <a:t>ドキュメント作成</a:t>
              </a:r>
              <a:endParaRPr lang="en-US" altLang="ja-JP" sz="1100" b="1" dirty="0"/>
            </a:p>
            <a:p>
              <a:r>
                <a:rPr kumimoji="1" lang="ja-JP" altLang="en-US" sz="1100" dirty="0">
                  <a:solidFill>
                    <a:schemeClr val="dk1"/>
                  </a:solidFill>
                </a:rPr>
                <a:t>　・</a:t>
              </a:r>
              <a:r>
                <a:rPr lang="ja-JP" altLang="en-US" sz="1100" dirty="0"/>
                <a:t>仕様書</a:t>
              </a:r>
              <a:endParaRPr lang="en-US" altLang="ja-JP" sz="1100" dirty="0"/>
            </a:p>
            <a:p>
              <a:r>
                <a:rPr lang="ja-JP" altLang="en-US" sz="1100" dirty="0"/>
                <a:t>　・ユーザマニュアル作成</a:t>
              </a:r>
              <a:endParaRPr kumimoji="1" lang="ja-JP" altLang="en-US" sz="1100" dirty="0">
                <a:solidFill>
                  <a:schemeClr val="dk1"/>
                </a:solidFill>
              </a:endParaRPr>
            </a:p>
          </p:txBody>
        </p:sp>
      </p:grpSp>
      <p:grpSp>
        <p:nvGrpSpPr>
          <p:cNvPr id="11" name="グループ化 10">
            <a:extLst>
              <a:ext uri="{FF2B5EF4-FFF2-40B4-BE49-F238E27FC236}">
                <a16:creationId xmlns:a16="http://schemas.microsoft.com/office/drawing/2014/main" id="{C30DED81-20C1-5520-D9B6-6DA8796C4888}"/>
              </a:ext>
            </a:extLst>
          </p:cNvPr>
          <p:cNvGrpSpPr/>
          <p:nvPr/>
        </p:nvGrpSpPr>
        <p:grpSpPr>
          <a:xfrm>
            <a:off x="6411744" y="2454963"/>
            <a:ext cx="5310217" cy="763200"/>
            <a:chOff x="6392980" y="930946"/>
            <a:chExt cx="5310217" cy="763200"/>
          </a:xfrm>
        </p:grpSpPr>
        <p:sp>
          <p:nvSpPr>
            <p:cNvPr id="113" name="楕円 112">
              <a:extLst>
                <a:ext uri="{FF2B5EF4-FFF2-40B4-BE49-F238E27FC236}">
                  <a16:creationId xmlns:a16="http://schemas.microsoft.com/office/drawing/2014/main" id="{3A046CCB-E752-DC11-DD51-7E86CB34A5E4}"/>
                </a:ext>
              </a:extLst>
            </p:cNvPr>
            <p:cNvSpPr/>
            <p:nvPr/>
          </p:nvSpPr>
          <p:spPr>
            <a:xfrm>
              <a:off x="6392980" y="1206519"/>
              <a:ext cx="203383" cy="211756"/>
            </a:xfrm>
            <a:prstGeom prst="ellipse">
              <a:avLst/>
            </a:prstGeom>
            <a:solidFill>
              <a:srgbClr val="4349C5"/>
            </a:solidFill>
            <a:ln w="9525">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solidFill>
                  <a:schemeClr val="dk1"/>
                </a:solidFill>
              </a:endParaRPr>
            </a:p>
          </p:txBody>
        </p:sp>
        <p:grpSp>
          <p:nvGrpSpPr>
            <p:cNvPr id="114" name="グループ化 113">
              <a:extLst>
                <a:ext uri="{FF2B5EF4-FFF2-40B4-BE49-F238E27FC236}">
                  <a16:creationId xmlns:a16="http://schemas.microsoft.com/office/drawing/2014/main" id="{443B5A89-80FB-AD49-74C3-5A98E156CC14}"/>
                </a:ext>
              </a:extLst>
            </p:cNvPr>
            <p:cNvGrpSpPr/>
            <p:nvPr/>
          </p:nvGrpSpPr>
          <p:grpSpPr>
            <a:xfrm>
              <a:off x="6805797" y="1013691"/>
              <a:ext cx="896405" cy="597711"/>
              <a:chOff x="951645" y="1059533"/>
              <a:chExt cx="896405" cy="597711"/>
            </a:xfrm>
          </p:grpSpPr>
          <p:sp>
            <p:nvSpPr>
              <p:cNvPr id="115" name="テキスト ボックス 114">
                <a:extLst>
                  <a:ext uri="{FF2B5EF4-FFF2-40B4-BE49-F238E27FC236}">
                    <a16:creationId xmlns:a16="http://schemas.microsoft.com/office/drawing/2014/main" id="{D9B211CA-6B92-240A-EF61-1ECFBE78E0ED}"/>
                  </a:ext>
                </a:extLst>
              </p:cNvPr>
              <p:cNvSpPr txBox="1"/>
              <p:nvPr/>
            </p:nvSpPr>
            <p:spPr>
              <a:xfrm>
                <a:off x="951645" y="1059533"/>
                <a:ext cx="896405" cy="276999"/>
              </a:xfrm>
              <a:prstGeom prst="rect">
                <a:avLst/>
              </a:prstGeom>
              <a:noFill/>
            </p:spPr>
            <p:txBody>
              <a:bodyPr wrap="square" rtlCol="0">
                <a:spAutoFit/>
              </a:bodyPr>
              <a:lstStyle/>
              <a:p>
                <a:pPr algn="ctr"/>
                <a:r>
                  <a:rPr kumimoji="1" lang="en-US" altLang="ja-JP" sz="1200" b="1" dirty="0"/>
                  <a:t>section</a:t>
                </a:r>
              </a:p>
            </p:txBody>
          </p:sp>
          <p:sp>
            <p:nvSpPr>
              <p:cNvPr id="116" name="テキスト ボックス 115">
                <a:extLst>
                  <a:ext uri="{FF2B5EF4-FFF2-40B4-BE49-F238E27FC236}">
                    <a16:creationId xmlns:a16="http://schemas.microsoft.com/office/drawing/2014/main" id="{26E4633C-4817-79EF-AF19-9A5BDB38739E}"/>
                  </a:ext>
                </a:extLst>
              </p:cNvPr>
              <p:cNvSpPr txBox="1"/>
              <p:nvPr/>
            </p:nvSpPr>
            <p:spPr>
              <a:xfrm>
                <a:off x="1005212" y="1257134"/>
                <a:ext cx="789270" cy="400110"/>
              </a:xfrm>
              <a:prstGeom prst="rect">
                <a:avLst/>
              </a:prstGeom>
              <a:noFill/>
            </p:spPr>
            <p:txBody>
              <a:bodyPr wrap="square" rtlCol="0">
                <a:spAutoFit/>
              </a:bodyPr>
              <a:lstStyle/>
              <a:p>
                <a:pPr algn="ctr"/>
                <a:r>
                  <a:rPr kumimoji="1" lang="en-US" altLang="ja-JP" sz="2000" b="1" dirty="0"/>
                  <a:t>06</a:t>
                </a:r>
              </a:p>
            </p:txBody>
          </p:sp>
        </p:grpSp>
        <p:sp>
          <p:nvSpPr>
            <p:cNvPr id="117" name="四角形: 角を丸くする 116">
              <a:extLst>
                <a:ext uri="{FF2B5EF4-FFF2-40B4-BE49-F238E27FC236}">
                  <a16:creationId xmlns:a16="http://schemas.microsoft.com/office/drawing/2014/main" id="{10DDE5F2-91C8-5DFF-A465-4D63732B6F1B}"/>
                </a:ext>
              </a:extLst>
            </p:cNvPr>
            <p:cNvSpPr/>
            <p:nvPr/>
          </p:nvSpPr>
          <p:spPr>
            <a:xfrm>
              <a:off x="7743028" y="930946"/>
              <a:ext cx="3960169" cy="763200"/>
            </a:xfrm>
            <a:prstGeom prst="roundRect">
              <a:avLst>
                <a:gd name="adj" fmla="val 13063"/>
              </a:avLst>
            </a:prstGeom>
            <a:solidFill>
              <a:srgbClr val="CCD9EC"/>
            </a:solidFill>
            <a:ln w="9525">
              <a:noFill/>
            </a:ln>
          </p:spPr>
          <p:style>
            <a:lnRef idx="2">
              <a:schemeClr val="dk1"/>
            </a:lnRef>
            <a:fillRef idx="1">
              <a:schemeClr val="lt1"/>
            </a:fillRef>
            <a:effectRef idx="0">
              <a:schemeClr val="dk1"/>
            </a:effectRef>
            <a:fontRef idx="minor">
              <a:schemeClr val="dk1"/>
            </a:fontRef>
          </p:style>
          <p:txBody>
            <a:bodyPr rtlCol="0" anchor="ctr"/>
            <a:lstStyle/>
            <a:p>
              <a:r>
                <a:rPr kumimoji="1" lang="ja-JP" altLang="en-US" sz="1100" b="1" dirty="0">
                  <a:solidFill>
                    <a:schemeClr val="dk1"/>
                  </a:solidFill>
                </a:rPr>
                <a:t>エージェント開発</a:t>
              </a:r>
              <a:endParaRPr kumimoji="1" lang="en-US" altLang="ja-JP" sz="1100" b="1" dirty="0">
                <a:solidFill>
                  <a:schemeClr val="dk1"/>
                </a:solidFill>
              </a:endParaRPr>
            </a:p>
            <a:p>
              <a:r>
                <a:rPr lang="ja-JP" altLang="en-US" sz="1100" dirty="0"/>
                <a:t>　・システムプロンプト作成</a:t>
              </a:r>
              <a:r>
                <a:rPr kumimoji="1" lang="ja-JP" altLang="en-US" sz="1100" dirty="0">
                  <a:solidFill>
                    <a:schemeClr val="dk1"/>
                  </a:solidFill>
                </a:rPr>
                <a:t>・ツール連結</a:t>
              </a:r>
              <a:endParaRPr kumimoji="1" lang="en-US" altLang="ja-JP" sz="1100" dirty="0">
                <a:solidFill>
                  <a:schemeClr val="dk1"/>
                </a:solidFill>
              </a:endParaRPr>
            </a:p>
            <a:p>
              <a:r>
                <a:rPr lang="ja-JP" altLang="en-US" sz="1100" dirty="0"/>
                <a:t>　・ワークフロー開発・ツール化</a:t>
              </a:r>
              <a:endParaRPr lang="en-US" altLang="ja-JP" sz="1100" dirty="0"/>
            </a:p>
            <a:p>
              <a:r>
                <a:rPr kumimoji="1" lang="ja-JP" altLang="en-US" sz="1100" dirty="0">
                  <a:solidFill>
                    <a:schemeClr val="dk1"/>
                  </a:solidFill>
                </a:rPr>
                <a:t>　</a:t>
              </a:r>
              <a:r>
                <a:rPr lang="ja-JP" altLang="en-US" sz="1100" dirty="0"/>
                <a:t>・外部</a:t>
              </a:r>
              <a:r>
                <a:rPr lang="en-US" altLang="ja-JP" sz="1100" dirty="0"/>
                <a:t>API</a:t>
              </a:r>
              <a:r>
                <a:rPr lang="ja-JP" altLang="en-US" sz="1100" dirty="0"/>
                <a:t>接続・ツール化</a:t>
              </a:r>
              <a:endParaRPr kumimoji="1" lang="ja-JP" altLang="en-US" sz="1100" dirty="0">
                <a:solidFill>
                  <a:schemeClr val="dk1"/>
                </a:solidFill>
              </a:endParaRPr>
            </a:p>
          </p:txBody>
        </p:sp>
      </p:grpSp>
      <p:grpSp>
        <p:nvGrpSpPr>
          <p:cNvPr id="10" name="グループ化 9">
            <a:extLst>
              <a:ext uri="{FF2B5EF4-FFF2-40B4-BE49-F238E27FC236}">
                <a16:creationId xmlns:a16="http://schemas.microsoft.com/office/drawing/2014/main" id="{E9D05D0E-5961-E39D-D9FB-6268CD2B139F}"/>
              </a:ext>
            </a:extLst>
          </p:cNvPr>
          <p:cNvGrpSpPr/>
          <p:nvPr/>
        </p:nvGrpSpPr>
        <p:grpSpPr>
          <a:xfrm>
            <a:off x="6431001" y="1020304"/>
            <a:ext cx="5290960" cy="763200"/>
            <a:chOff x="561194" y="5673332"/>
            <a:chExt cx="5290960" cy="763200"/>
          </a:xfrm>
        </p:grpSpPr>
        <p:sp>
          <p:nvSpPr>
            <p:cNvPr id="49" name="楕円 48">
              <a:extLst>
                <a:ext uri="{FF2B5EF4-FFF2-40B4-BE49-F238E27FC236}">
                  <a16:creationId xmlns:a16="http://schemas.microsoft.com/office/drawing/2014/main" id="{6C30C471-A22B-1CA1-2E73-45E8771CD815}"/>
                </a:ext>
              </a:extLst>
            </p:cNvPr>
            <p:cNvSpPr/>
            <p:nvPr/>
          </p:nvSpPr>
          <p:spPr>
            <a:xfrm>
              <a:off x="561194" y="5949054"/>
              <a:ext cx="203383" cy="211756"/>
            </a:xfrm>
            <a:prstGeom prst="ellipse">
              <a:avLst/>
            </a:prstGeom>
            <a:solidFill>
              <a:srgbClr val="9FA2E1"/>
            </a:solidFill>
            <a:ln w="9525">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solidFill>
                  <a:schemeClr val="dk1"/>
                </a:solidFill>
              </a:endParaRPr>
            </a:p>
          </p:txBody>
        </p:sp>
        <p:grpSp>
          <p:nvGrpSpPr>
            <p:cNvPr id="72" name="グループ化 71">
              <a:extLst>
                <a:ext uri="{FF2B5EF4-FFF2-40B4-BE49-F238E27FC236}">
                  <a16:creationId xmlns:a16="http://schemas.microsoft.com/office/drawing/2014/main" id="{76B8CCD0-C6C7-D905-C7B6-7EA4C7CD2536}"/>
                </a:ext>
              </a:extLst>
            </p:cNvPr>
            <p:cNvGrpSpPr/>
            <p:nvPr/>
          </p:nvGrpSpPr>
          <p:grpSpPr>
            <a:xfrm>
              <a:off x="947456" y="5756077"/>
              <a:ext cx="896405" cy="597711"/>
              <a:chOff x="951645" y="1059533"/>
              <a:chExt cx="896405" cy="597711"/>
            </a:xfrm>
          </p:grpSpPr>
          <p:sp>
            <p:nvSpPr>
              <p:cNvPr id="73" name="テキスト ボックス 72">
                <a:extLst>
                  <a:ext uri="{FF2B5EF4-FFF2-40B4-BE49-F238E27FC236}">
                    <a16:creationId xmlns:a16="http://schemas.microsoft.com/office/drawing/2014/main" id="{33213275-360A-2814-BE37-33E27FF857DF}"/>
                  </a:ext>
                </a:extLst>
              </p:cNvPr>
              <p:cNvSpPr txBox="1"/>
              <p:nvPr/>
            </p:nvSpPr>
            <p:spPr>
              <a:xfrm>
                <a:off x="951645" y="1059533"/>
                <a:ext cx="896405" cy="276999"/>
              </a:xfrm>
              <a:prstGeom prst="rect">
                <a:avLst/>
              </a:prstGeom>
              <a:noFill/>
            </p:spPr>
            <p:txBody>
              <a:bodyPr wrap="square" rtlCol="0">
                <a:spAutoFit/>
              </a:bodyPr>
              <a:lstStyle/>
              <a:p>
                <a:pPr algn="ctr"/>
                <a:r>
                  <a:rPr kumimoji="1" lang="en-US" altLang="ja-JP" sz="1200" b="1" dirty="0"/>
                  <a:t>section</a:t>
                </a:r>
              </a:p>
            </p:txBody>
          </p:sp>
          <p:sp>
            <p:nvSpPr>
              <p:cNvPr id="74" name="テキスト ボックス 73">
                <a:extLst>
                  <a:ext uri="{FF2B5EF4-FFF2-40B4-BE49-F238E27FC236}">
                    <a16:creationId xmlns:a16="http://schemas.microsoft.com/office/drawing/2014/main" id="{FEDBA614-21B3-464A-7C19-7BDEB0D3AC73}"/>
                  </a:ext>
                </a:extLst>
              </p:cNvPr>
              <p:cNvSpPr txBox="1"/>
              <p:nvPr/>
            </p:nvSpPr>
            <p:spPr>
              <a:xfrm>
                <a:off x="1005212" y="1257134"/>
                <a:ext cx="789270" cy="400110"/>
              </a:xfrm>
              <a:prstGeom prst="rect">
                <a:avLst/>
              </a:prstGeom>
              <a:noFill/>
            </p:spPr>
            <p:txBody>
              <a:bodyPr wrap="square" rtlCol="0">
                <a:spAutoFit/>
              </a:bodyPr>
              <a:lstStyle/>
              <a:p>
                <a:pPr algn="ctr"/>
                <a:r>
                  <a:rPr kumimoji="1" lang="en-US" altLang="ja-JP" sz="2000" b="1" dirty="0"/>
                  <a:t>05</a:t>
                </a:r>
              </a:p>
            </p:txBody>
          </p:sp>
        </p:grpSp>
        <p:sp>
          <p:nvSpPr>
            <p:cNvPr id="80" name="四角形: 角を丸くする 79">
              <a:extLst>
                <a:ext uri="{FF2B5EF4-FFF2-40B4-BE49-F238E27FC236}">
                  <a16:creationId xmlns:a16="http://schemas.microsoft.com/office/drawing/2014/main" id="{10A3762D-EB25-9D07-59ED-5679063662BE}"/>
                </a:ext>
              </a:extLst>
            </p:cNvPr>
            <p:cNvSpPr/>
            <p:nvPr/>
          </p:nvSpPr>
          <p:spPr>
            <a:xfrm>
              <a:off x="1891985" y="5673332"/>
              <a:ext cx="3960169" cy="763200"/>
            </a:xfrm>
            <a:prstGeom prst="roundRect">
              <a:avLst>
                <a:gd name="adj" fmla="val 13063"/>
              </a:avLst>
            </a:prstGeom>
            <a:solidFill>
              <a:srgbClr val="ECF1F8"/>
            </a:solidFill>
            <a:ln w="9525">
              <a:noFill/>
            </a:ln>
          </p:spPr>
          <p:style>
            <a:lnRef idx="2">
              <a:schemeClr val="dk1"/>
            </a:lnRef>
            <a:fillRef idx="1">
              <a:schemeClr val="lt1"/>
            </a:fillRef>
            <a:effectRef idx="0">
              <a:schemeClr val="dk1"/>
            </a:effectRef>
            <a:fontRef idx="minor">
              <a:schemeClr val="dk1"/>
            </a:fontRef>
          </p:style>
          <p:txBody>
            <a:bodyPr rtlCol="0" anchor="ctr"/>
            <a:lstStyle/>
            <a:p>
              <a:r>
                <a:rPr kumimoji="1" lang="ja-JP" altLang="en-US" sz="1100" b="1" dirty="0">
                  <a:solidFill>
                    <a:schemeClr val="dk1"/>
                  </a:solidFill>
                </a:rPr>
                <a:t>テストシナリオ作成</a:t>
              </a:r>
              <a:endParaRPr kumimoji="1" lang="en-US" altLang="ja-JP" sz="1100" b="1" dirty="0">
                <a:solidFill>
                  <a:schemeClr val="dk1"/>
                </a:solidFill>
              </a:endParaRPr>
            </a:p>
            <a:p>
              <a:r>
                <a:rPr lang="ja-JP" altLang="en-US" sz="1100" dirty="0"/>
                <a:t>　・要件の深掘り・テストシナリオ概略検討</a:t>
              </a:r>
              <a:endParaRPr lang="en-US" altLang="ja-JP" sz="1100" dirty="0"/>
            </a:p>
            <a:p>
              <a:r>
                <a:rPr lang="ja-JP" altLang="en-US" sz="1100" dirty="0"/>
                <a:t>　・テストシナリオ設計</a:t>
              </a:r>
              <a:endParaRPr lang="en-US" altLang="ja-JP" sz="1100" dirty="0"/>
            </a:p>
            <a:p>
              <a:r>
                <a:rPr lang="ja-JP" altLang="en-US" sz="1100" dirty="0"/>
                <a:t>　・テストシナリオ作成</a:t>
              </a:r>
              <a:endParaRPr lang="en-US" altLang="ja-JP" sz="1100" dirty="0"/>
            </a:p>
          </p:txBody>
        </p:sp>
      </p:grpSp>
      <p:sp>
        <p:nvSpPr>
          <p:cNvPr id="16" name="吹き出し: 角を丸めた四角形 15">
            <a:extLst>
              <a:ext uri="{FF2B5EF4-FFF2-40B4-BE49-F238E27FC236}">
                <a16:creationId xmlns:a16="http://schemas.microsoft.com/office/drawing/2014/main" id="{64F05158-4E94-66FD-7072-B251B600F46B}"/>
              </a:ext>
            </a:extLst>
          </p:cNvPr>
          <p:cNvSpPr/>
          <p:nvPr/>
        </p:nvSpPr>
        <p:spPr>
          <a:xfrm>
            <a:off x="4260246" y="6085537"/>
            <a:ext cx="1418319" cy="388989"/>
          </a:xfrm>
          <a:prstGeom prst="wedgeRoundRectCallout">
            <a:avLst>
              <a:gd name="adj1" fmla="val -36757"/>
              <a:gd name="adj2" fmla="val -93392"/>
              <a:gd name="adj3" fmla="val 16667"/>
            </a:avLst>
          </a:prstGeom>
          <a:ln w="19050">
            <a:solidFill>
              <a:srgbClr val="C00000"/>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ja-JP" altLang="en-US" sz="1000" dirty="0">
                <a:latin typeface="+mn-ea"/>
              </a:rPr>
              <a:t>今回の講座内容</a:t>
            </a:r>
            <a:endParaRPr lang="en-US" altLang="ja-JP" sz="1000" dirty="0">
              <a:latin typeface="+mn-ea"/>
            </a:endParaRPr>
          </a:p>
        </p:txBody>
      </p:sp>
      <p:sp>
        <p:nvSpPr>
          <p:cNvPr id="2" name="フッター プレースホルダー 3">
            <a:extLst>
              <a:ext uri="{FF2B5EF4-FFF2-40B4-BE49-F238E27FC236}">
                <a16:creationId xmlns:a16="http://schemas.microsoft.com/office/drawing/2014/main" id="{6B2D52EF-4ACC-0535-65AC-1D8F000A1163}"/>
              </a:ext>
            </a:extLst>
          </p:cNvPr>
          <p:cNvSpPr>
            <a:spLocks noGrp="1"/>
          </p:cNvSpPr>
          <p:nvPr>
            <p:ph type="ftr" sz="quarter" idx="11"/>
          </p:nvPr>
        </p:nvSpPr>
        <p:spPr>
          <a:xfrm>
            <a:off x="8444093" y="6519334"/>
            <a:ext cx="3747911" cy="365125"/>
          </a:xfrm>
        </p:spPr>
        <p:txBody>
          <a:bodyPr/>
          <a:lstStyle/>
          <a:p>
            <a:r>
              <a:rPr lang="en-US" altLang="ja-JP" dirty="0"/>
              <a:t>Copyright (C) 2025 dbE.inc All Rights Reserved.</a:t>
            </a:r>
            <a:endParaRPr lang="ja-JP" altLang="en-US" dirty="0"/>
          </a:p>
        </p:txBody>
      </p:sp>
      <p:sp>
        <p:nvSpPr>
          <p:cNvPr id="3" name="スライド番号プレースホルダー 3">
            <a:extLst>
              <a:ext uri="{FF2B5EF4-FFF2-40B4-BE49-F238E27FC236}">
                <a16:creationId xmlns:a16="http://schemas.microsoft.com/office/drawing/2014/main" id="{AE1EE947-C4BD-FDD7-5B6C-AF1BA08E0BDB}"/>
              </a:ext>
            </a:extLst>
          </p:cNvPr>
          <p:cNvSpPr>
            <a:spLocks noGrp="1"/>
          </p:cNvSpPr>
          <p:nvPr>
            <p:ph type="sldNum" sz="quarter" idx="12"/>
          </p:nvPr>
        </p:nvSpPr>
        <p:spPr>
          <a:xfrm>
            <a:off x="5252699" y="6550754"/>
            <a:ext cx="1783644" cy="307247"/>
          </a:xfrm>
        </p:spPr>
        <p:txBody>
          <a:bodyPr/>
          <a:lstStyle/>
          <a:p>
            <a:fld id="{0AF7E18D-A281-EF4E-83EF-D7811667EA6C}" type="slidenum">
              <a:rPr kumimoji="1" lang="ja-JP" altLang="en-US" smtClean="0"/>
              <a:t>3</a:t>
            </a:fld>
            <a:endParaRPr kumimoji="1" lang="ja-JP" altLang="en-US"/>
          </a:p>
        </p:txBody>
      </p:sp>
    </p:spTree>
    <p:extLst>
      <p:ext uri="{BB962C8B-B14F-4D97-AF65-F5344CB8AC3E}">
        <p14:creationId xmlns:p14="http://schemas.microsoft.com/office/powerpoint/2010/main" val="67319760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5AC285B2-B1DF-70D2-C3C6-3F3BAF391084}"/>
              </a:ext>
            </a:extLst>
          </p:cNvPr>
          <p:cNvSpPr>
            <a:spLocks noGrp="1"/>
          </p:cNvSpPr>
          <p:nvPr>
            <p:ph type="ctrTitle"/>
          </p:nvPr>
        </p:nvSpPr>
        <p:spPr/>
        <p:txBody>
          <a:bodyPr/>
          <a:lstStyle/>
          <a:p>
            <a:r>
              <a:rPr lang="en-US" altLang="ja-JP" dirty="0"/>
              <a:t>Appendix</a:t>
            </a:r>
            <a:r>
              <a:rPr lang="ja-JP" altLang="en-US" dirty="0"/>
              <a:t>：</a:t>
            </a:r>
            <a:r>
              <a:rPr lang="en-US" altLang="ja-JP" dirty="0"/>
              <a:t>AI</a:t>
            </a:r>
            <a:r>
              <a:rPr lang="ja-JP" altLang="en-US" dirty="0"/>
              <a:t>エージェントについて</a:t>
            </a:r>
          </a:p>
        </p:txBody>
      </p:sp>
      <p:sp>
        <p:nvSpPr>
          <p:cNvPr id="4" name="スライド番号プレースホルダー 3">
            <a:extLst>
              <a:ext uri="{FF2B5EF4-FFF2-40B4-BE49-F238E27FC236}">
                <a16:creationId xmlns:a16="http://schemas.microsoft.com/office/drawing/2014/main" id="{D966020A-A7CB-3659-3362-06E8599B2945}"/>
              </a:ext>
            </a:extLst>
          </p:cNvPr>
          <p:cNvSpPr>
            <a:spLocks noGrp="1"/>
          </p:cNvSpPr>
          <p:nvPr>
            <p:ph type="sldNum" sz="quarter" idx="12"/>
          </p:nvPr>
        </p:nvSpPr>
        <p:spPr/>
        <p:txBody>
          <a:bodyPr/>
          <a:lstStyle/>
          <a:p>
            <a:fld id="{0AF7E18D-A281-EF4E-83EF-D7811667EA6C}" type="slidenum">
              <a:rPr kumimoji="1" lang="ja-JP" altLang="en-US" smtClean="0"/>
              <a:t>30</a:t>
            </a:fld>
            <a:endParaRPr kumimoji="1" lang="ja-JP" altLang="en-US"/>
          </a:p>
        </p:txBody>
      </p:sp>
      <p:sp>
        <p:nvSpPr>
          <p:cNvPr id="3" name="フッター プレースホルダー 3">
            <a:extLst>
              <a:ext uri="{FF2B5EF4-FFF2-40B4-BE49-F238E27FC236}">
                <a16:creationId xmlns:a16="http://schemas.microsoft.com/office/drawing/2014/main" id="{2A40F7A7-142E-63D3-B91B-D110CC906386}"/>
              </a:ext>
            </a:extLst>
          </p:cNvPr>
          <p:cNvSpPr>
            <a:spLocks noGrp="1"/>
          </p:cNvSpPr>
          <p:nvPr>
            <p:ph type="ftr" sz="quarter" idx="11"/>
          </p:nvPr>
        </p:nvSpPr>
        <p:spPr>
          <a:xfrm>
            <a:off x="8444093" y="6519334"/>
            <a:ext cx="3747911" cy="365125"/>
          </a:xfrm>
        </p:spPr>
        <p:txBody>
          <a:bodyPr/>
          <a:lstStyle/>
          <a:p>
            <a:r>
              <a:rPr lang="en-US" altLang="ja-JP" dirty="0"/>
              <a:t>Copyright (C) 2025 dbE.inc All Rights Reserved.</a:t>
            </a:r>
            <a:endParaRPr lang="ja-JP" altLang="en-US" dirty="0"/>
          </a:p>
        </p:txBody>
      </p:sp>
    </p:spTree>
    <p:extLst>
      <p:ext uri="{BB962C8B-B14F-4D97-AF65-F5344CB8AC3E}">
        <p14:creationId xmlns:p14="http://schemas.microsoft.com/office/powerpoint/2010/main" val="92451406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176C18C-1F0B-F215-67EB-20ABBAF081AC}"/>
              </a:ext>
            </a:extLst>
          </p:cNvPr>
          <p:cNvSpPr>
            <a:spLocks noGrp="1"/>
          </p:cNvSpPr>
          <p:nvPr>
            <p:ph type="title"/>
          </p:nvPr>
        </p:nvSpPr>
        <p:spPr/>
        <p:txBody>
          <a:bodyPr>
            <a:normAutofit fontScale="90000"/>
          </a:bodyPr>
          <a:lstStyle/>
          <a:p>
            <a:r>
              <a:rPr lang="en-US" altLang="ja-JP"/>
              <a:t>dbE</a:t>
            </a:r>
            <a:r>
              <a:rPr lang="ja-JP" altLang="en-US"/>
              <a:t>　</a:t>
            </a:r>
            <a:r>
              <a:rPr lang="en-US" altLang="ja-JP"/>
              <a:t>AI</a:t>
            </a:r>
            <a:r>
              <a:rPr lang="ja-JP" altLang="en-US"/>
              <a:t>サポートサービスメニュー</a:t>
            </a:r>
            <a:endParaRPr kumimoji="1" lang="ja-JP" altLang="en-US"/>
          </a:p>
        </p:txBody>
      </p:sp>
      <p:sp>
        <p:nvSpPr>
          <p:cNvPr id="4" name="スライド番号プレースホルダー 3">
            <a:extLst>
              <a:ext uri="{FF2B5EF4-FFF2-40B4-BE49-F238E27FC236}">
                <a16:creationId xmlns:a16="http://schemas.microsoft.com/office/drawing/2014/main" id="{A85FE09A-5698-7957-B140-5E9BBDF2367E}"/>
              </a:ext>
            </a:extLst>
          </p:cNvPr>
          <p:cNvSpPr>
            <a:spLocks noGrp="1"/>
          </p:cNvSpPr>
          <p:nvPr>
            <p:ph type="sldNum" sz="quarter" idx="12"/>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0AF7E18D-A281-EF4E-83EF-D7811667EA6C}" type="slidenum">
              <a:rPr kumimoji="1" lang="ja-JP" altLang="en-US" sz="1000" b="1" i="0" u="none" strike="noStrike" kern="1200" cap="none" spc="0" normalizeH="0" baseline="0" noProof="0" smtClean="0">
                <a:ln>
                  <a:noFill/>
                </a:ln>
                <a:solidFill>
                  <a:prstClr val="white"/>
                </a:solidFill>
                <a:effectLst/>
                <a:uLnTx/>
                <a:uFillTx/>
                <a:latin typeface="メイリオ"/>
                <a:ea typeface="メイリオ"/>
                <a:cs typeface="+mn-cs"/>
              </a:rPr>
              <a:pPr marL="0" marR="0" lvl="0" indent="0" algn="ctr" defTabSz="457200" rtl="0" eaLnBrk="1" fontAlgn="auto" latinLnBrk="0" hangingPunct="1">
                <a:lnSpc>
                  <a:spcPct val="100000"/>
                </a:lnSpc>
                <a:spcBef>
                  <a:spcPts val="0"/>
                </a:spcBef>
                <a:spcAft>
                  <a:spcPts val="0"/>
                </a:spcAft>
                <a:buClrTx/>
                <a:buSzTx/>
                <a:buFontTx/>
                <a:buNone/>
                <a:tabLst/>
                <a:defRPr/>
              </a:pPr>
              <a:t>31</a:t>
            </a:fld>
            <a:endParaRPr kumimoji="1" lang="ja-JP" altLang="en-US" sz="1000" b="1" i="0" u="none" strike="noStrike" kern="1200" cap="none" spc="0" normalizeH="0" baseline="0" noProof="0">
              <a:ln>
                <a:noFill/>
              </a:ln>
              <a:solidFill>
                <a:prstClr val="white"/>
              </a:solidFill>
              <a:effectLst/>
              <a:uLnTx/>
              <a:uFillTx/>
              <a:latin typeface="メイリオ"/>
              <a:ea typeface="メイリオ"/>
              <a:cs typeface="+mn-cs"/>
            </a:endParaRPr>
          </a:p>
        </p:txBody>
      </p:sp>
      <p:sp>
        <p:nvSpPr>
          <p:cNvPr id="5" name="フリーフォーム: 図形 4">
            <a:extLst>
              <a:ext uri="{FF2B5EF4-FFF2-40B4-BE49-F238E27FC236}">
                <a16:creationId xmlns:a16="http://schemas.microsoft.com/office/drawing/2014/main" id="{1880F38A-ACEE-752E-7093-B222CDFDBF7E}"/>
              </a:ext>
            </a:extLst>
          </p:cNvPr>
          <p:cNvSpPr/>
          <p:nvPr/>
        </p:nvSpPr>
        <p:spPr>
          <a:xfrm>
            <a:off x="8875969" y="1373303"/>
            <a:ext cx="1808296" cy="4606574"/>
          </a:xfrm>
          <a:custGeom>
            <a:avLst/>
            <a:gdLst>
              <a:gd name="connsiteX0" fmla="*/ 86958 w 1453967"/>
              <a:gd name="connsiteY0" fmla="*/ 0 h 4516837"/>
              <a:gd name="connsiteX1" fmla="*/ 1453745 w 1453967"/>
              <a:gd name="connsiteY1" fmla="*/ 510139 h 4516837"/>
              <a:gd name="connsiteX2" fmla="*/ 330 w 1453967"/>
              <a:gd name="connsiteY2" fmla="*/ 1761423 h 4516837"/>
              <a:gd name="connsiteX3" fmla="*/ 1309366 w 1453967"/>
              <a:gd name="connsiteY3" fmla="*/ 2685448 h 4516837"/>
              <a:gd name="connsiteX4" fmla="*/ 202461 w 1453967"/>
              <a:gd name="connsiteY4" fmla="*/ 3599848 h 4516837"/>
              <a:gd name="connsiteX5" fmla="*/ 1213114 w 1453967"/>
              <a:gd name="connsiteY5" fmla="*/ 4456497 h 4516837"/>
              <a:gd name="connsiteX6" fmla="*/ 1213114 w 1453967"/>
              <a:gd name="connsiteY6" fmla="*/ 4446871 h 4516837"/>
              <a:gd name="connsiteX7" fmla="*/ 1213114 w 1453967"/>
              <a:gd name="connsiteY7" fmla="*/ 4437246 h 4516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53967" h="4516837">
                <a:moveTo>
                  <a:pt x="86958" y="0"/>
                </a:moveTo>
                <a:cubicBezTo>
                  <a:pt x="777570" y="108284"/>
                  <a:pt x="1468183" y="216569"/>
                  <a:pt x="1453745" y="510139"/>
                </a:cubicBezTo>
                <a:cubicBezTo>
                  <a:pt x="1439307" y="803709"/>
                  <a:pt x="24393" y="1398871"/>
                  <a:pt x="330" y="1761423"/>
                </a:cubicBezTo>
                <a:cubicBezTo>
                  <a:pt x="-23733" y="2123975"/>
                  <a:pt x="1275678" y="2379044"/>
                  <a:pt x="1309366" y="2685448"/>
                </a:cubicBezTo>
                <a:cubicBezTo>
                  <a:pt x="1343054" y="2991852"/>
                  <a:pt x="218503" y="3304673"/>
                  <a:pt x="202461" y="3599848"/>
                </a:cubicBezTo>
                <a:cubicBezTo>
                  <a:pt x="186419" y="3895023"/>
                  <a:pt x="1213114" y="4456497"/>
                  <a:pt x="1213114" y="4456497"/>
                </a:cubicBezTo>
                <a:cubicBezTo>
                  <a:pt x="1381556" y="4597668"/>
                  <a:pt x="1213114" y="4446871"/>
                  <a:pt x="1213114" y="4446871"/>
                </a:cubicBezTo>
                <a:lnTo>
                  <a:pt x="1213114" y="4437246"/>
                </a:lnTo>
              </a:path>
            </a:pathLst>
          </a:custGeom>
          <a:noFill/>
          <a:ln w="28575">
            <a:solidFill>
              <a:schemeClr val="bg1">
                <a:lumMod val="85000"/>
              </a:schemeClr>
            </a:solidFill>
            <a:prstDash val="dash"/>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6" name="楕円 5">
            <a:extLst>
              <a:ext uri="{FF2B5EF4-FFF2-40B4-BE49-F238E27FC236}">
                <a16:creationId xmlns:a16="http://schemas.microsoft.com/office/drawing/2014/main" id="{E2CCCD02-49A2-AACF-5969-49838BDF9F1F}"/>
              </a:ext>
            </a:extLst>
          </p:cNvPr>
          <p:cNvSpPr/>
          <p:nvPr/>
        </p:nvSpPr>
        <p:spPr>
          <a:xfrm>
            <a:off x="10000511" y="5648158"/>
            <a:ext cx="1615227" cy="834464"/>
          </a:xfrm>
          <a:prstGeom prst="ellipse">
            <a:avLst/>
          </a:prstGeom>
          <a:solidFill>
            <a:srgbClr val="F6F8FC"/>
          </a:solidFill>
          <a:ln w="9525">
            <a:no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7" name="楕円 6">
            <a:extLst>
              <a:ext uri="{FF2B5EF4-FFF2-40B4-BE49-F238E27FC236}">
                <a16:creationId xmlns:a16="http://schemas.microsoft.com/office/drawing/2014/main" id="{CF60A2CA-4C18-B10A-9773-4183FD9DAC55}"/>
              </a:ext>
            </a:extLst>
          </p:cNvPr>
          <p:cNvSpPr/>
          <p:nvPr/>
        </p:nvSpPr>
        <p:spPr>
          <a:xfrm>
            <a:off x="10142192" y="3749613"/>
            <a:ext cx="1615227" cy="834464"/>
          </a:xfrm>
          <a:prstGeom prst="ellipse">
            <a:avLst/>
          </a:prstGeom>
          <a:solidFill>
            <a:srgbClr val="DCE6F2"/>
          </a:solidFill>
          <a:ln w="9525">
            <a:no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8" name="楕円 7">
            <a:extLst>
              <a:ext uri="{FF2B5EF4-FFF2-40B4-BE49-F238E27FC236}">
                <a16:creationId xmlns:a16="http://schemas.microsoft.com/office/drawing/2014/main" id="{287FC964-23E9-1B5E-27D4-C7E7FC0536F8}"/>
              </a:ext>
            </a:extLst>
          </p:cNvPr>
          <p:cNvSpPr/>
          <p:nvPr/>
        </p:nvSpPr>
        <p:spPr>
          <a:xfrm>
            <a:off x="7678129" y="2716279"/>
            <a:ext cx="1615227" cy="834464"/>
          </a:xfrm>
          <a:prstGeom prst="ellipse">
            <a:avLst/>
          </a:prstGeom>
          <a:solidFill>
            <a:srgbClr val="DCE6F2"/>
          </a:solidFill>
          <a:ln w="9525">
            <a:no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9" name="楕円 8">
            <a:extLst>
              <a:ext uri="{FF2B5EF4-FFF2-40B4-BE49-F238E27FC236}">
                <a16:creationId xmlns:a16="http://schemas.microsoft.com/office/drawing/2014/main" id="{26D337AB-1281-28C4-E65A-7712E2A67F49}"/>
              </a:ext>
            </a:extLst>
          </p:cNvPr>
          <p:cNvSpPr/>
          <p:nvPr/>
        </p:nvSpPr>
        <p:spPr>
          <a:xfrm>
            <a:off x="10435816" y="1650395"/>
            <a:ext cx="1615227" cy="834464"/>
          </a:xfrm>
          <a:prstGeom prst="ellipse">
            <a:avLst/>
          </a:prstGeom>
          <a:solidFill>
            <a:srgbClr val="B1C7E1"/>
          </a:solidFill>
          <a:ln w="9525">
            <a:no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0" name="楕円 9">
            <a:extLst>
              <a:ext uri="{FF2B5EF4-FFF2-40B4-BE49-F238E27FC236}">
                <a16:creationId xmlns:a16="http://schemas.microsoft.com/office/drawing/2014/main" id="{386D1CFE-A6E5-88A2-C983-51AC5704DEB3}"/>
              </a:ext>
            </a:extLst>
          </p:cNvPr>
          <p:cNvSpPr/>
          <p:nvPr/>
        </p:nvSpPr>
        <p:spPr>
          <a:xfrm>
            <a:off x="7841482" y="949830"/>
            <a:ext cx="1615227" cy="834464"/>
          </a:xfrm>
          <a:prstGeom prst="ellipse">
            <a:avLst/>
          </a:prstGeom>
          <a:solidFill>
            <a:srgbClr val="B1C7E1"/>
          </a:solidFill>
          <a:ln w="9525">
            <a:no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1" name="タイトル 12">
            <a:extLst>
              <a:ext uri="{FF2B5EF4-FFF2-40B4-BE49-F238E27FC236}">
                <a16:creationId xmlns:a16="http://schemas.microsoft.com/office/drawing/2014/main" id="{67EB73D0-F7E0-7A30-6E6F-15B0200E0FE9}"/>
              </a:ext>
            </a:extLst>
          </p:cNvPr>
          <p:cNvSpPr txBox="1">
            <a:spLocks/>
          </p:cNvSpPr>
          <p:nvPr/>
        </p:nvSpPr>
        <p:spPr>
          <a:xfrm>
            <a:off x="345404" y="407406"/>
            <a:ext cx="11512163" cy="388990"/>
          </a:xfrm>
          <a:prstGeom prst="rect">
            <a:avLst/>
          </a:prstGeom>
        </p:spPr>
        <p:txBody>
          <a:bodyPr vert="horz" lIns="91440" tIns="45720" rIns="91440" bIns="45720" rtlCol="0" anchor="ctr">
            <a:normAutofit fontScale="97500" lnSpcReduction="10000"/>
          </a:bodyPr>
          <a:lstStyle>
            <a:lvl1pPr algn="l" defTabSz="457200" rtl="0" eaLnBrk="1" latinLnBrk="0" hangingPunct="1">
              <a:spcBef>
                <a:spcPct val="0"/>
              </a:spcBef>
              <a:buNone/>
              <a:defRPr kumimoji="1" sz="2000" b="1" i="0" kern="1200">
                <a:solidFill>
                  <a:srgbClr val="202569"/>
                </a:solidFill>
                <a:latin typeface="+mj-lt"/>
                <a:ea typeface="+mj-ea"/>
                <a:cs typeface="+mj-cs"/>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endParaRPr kumimoji="1" lang="ja-JP" altLang="en-US" sz="2000" b="1" i="0" u="none" strike="noStrike" kern="1200" cap="none" spc="0" normalizeH="0" baseline="0" noProof="0" dirty="0">
              <a:ln>
                <a:noFill/>
              </a:ln>
              <a:solidFill>
                <a:srgbClr val="202569"/>
              </a:solidFill>
              <a:effectLst/>
              <a:uLnTx/>
              <a:uFillTx/>
              <a:latin typeface="メイリオ"/>
              <a:ea typeface="メイリオ"/>
              <a:cs typeface="+mj-cs"/>
            </a:endParaRPr>
          </a:p>
        </p:txBody>
      </p:sp>
      <p:sp>
        <p:nvSpPr>
          <p:cNvPr id="12" name="吹き出し: 角を丸めた四角形 11">
            <a:extLst>
              <a:ext uri="{FF2B5EF4-FFF2-40B4-BE49-F238E27FC236}">
                <a16:creationId xmlns:a16="http://schemas.microsoft.com/office/drawing/2014/main" id="{6D91AE73-D9A3-EE4C-1327-A80FE0BDC465}"/>
              </a:ext>
            </a:extLst>
          </p:cNvPr>
          <p:cNvSpPr/>
          <p:nvPr/>
        </p:nvSpPr>
        <p:spPr>
          <a:xfrm>
            <a:off x="9551155" y="901467"/>
            <a:ext cx="2206264" cy="603123"/>
          </a:xfrm>
          <a:prstGeom prst="wedgeRoundRectCallout">
            <a:avLst>
              <a:gd name="adj1" fmla="val -58973"/>
              <a:gd name="adj2" fmla="val 46491"/>
              <a:gd name="adj3" fmla="val 16667"/>
            </a:avLst>
          </a:prstGeom>
          <a:ln w="9525">
            <a:solidFill>
              <a:schemeClr val="tx2">
                <a:lumMod val="75000"/>
              </a:schemeClr>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a:ln>
                  <a:noFill/>
                </a:ln>
                <a:solidFill>
                  <a:prstClr val="black"/>
                </a:solidFill>
                <a:effectLst/>
                <a:uLnTx/>
                <a:uFillTx/>
                <a:latin typeface="メイリオ"/>
                <a:ea typeface="メイリオ"/>
                <a:cs typeface="+mn-cs"/>
              </a:rPr>
              <a:t>①実際に弊社での開発を</a:t>
            </a:r>
            <a:endParaRPr kumimoji="1" lang="en-US" altLang="ja-JP" sz="1000" b="0" i="0" u="none" strike="noStrike" kern="1200" cap="none" spc="0" normalizeH="0" baseline="0" noProof="0" dirty="0">
              <a:ln>
                <a:noFill/>
              </a:ln>
              <a:solidFill>
                <a:prstClr val="black"/>
              </a:solidFill>
              <a:effectLst/>
              <a:uLnTx/>
              <a:uFillTx/>
              <a:latin typeface="メイリオ"/>
              <a:ea typeface="メイリオ"/>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a:ln>
                  <a:noFill/>
                </a:ln>
                <a:solidFill>
                  <a:prstClr val="black"/>
                </a:solidFill>
                <a:effectLst/>
                <a:uLnTx/>
                <a:uFillTx/>
                <a:latin typeface="メイリオ"/>
                <a:ea typeface="メイリオ"/>
                <a:cs typeface="+mn-cs"/>
              </a:rPr>
              <a:t>毎週の定例報告会で確認いただき</a:t>
            </a:r>
            <a:endParaRPr kumimoji="1" lang="en-US" altLang="ja-JP" sz="1000" b="0" i="0" u="none" strike="noStrike" kern="1200" cap="none" spc="0" normalizeH="0" baseline="0" noProof="0" dirty="0">
              <a:ln>
                <a:noFill/>
              </a:ln>
              <a:solidFill>
                <a:prstClr val="black"/>
              </a:solidFill>
              <a:effectLst/>
              <a:uLnTx/>
              <a:uFillTx/>
              <a:latin typeface="メイリオ"/>
              <a:ea typeface="メイリオ"/>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a:ln>
                  <a:noFill/>
                </a:ln>
                <a:solidFill>
                  <a:prstClr val="black"/>
                </a:solidFill>
                <a:effectLst/>
                <a:uLnTx/>
                <a:uFillTx/>
                <a:latin typeface="メイリオ"/>
                <a:ea typeface="メイリオ"/>
                <a:cs typeface="+mn-cs"/>
              </a:rPr>
              <a:t>開発の方法や様子を理解いただく</a:t>
            </a:r>
            <a:endParaRPr kumimoji="1" lang="en-US" altLang="ja-JP" sz="1000" b="0" i="0" u="none" strike="noStrike" kern="1200" cap="none" spc="0" normalizeH="0" baseline="0" noProof="0" dirty="0">
              <a:ln>
                <a:noFill/>
              </a:ln>
              <a:solidFill>
                <a:prstClr val="black"/>
              </a:solidFill>
              <a:effectLst/>
              <a:uLnTx/>
              <a:uFillTx/>
              <a:latin typeface="メイリオ"/>
              <a:ea typeface="メイリオ"/>
              <a:cs typeface="+mn-cs"/>
            </a:endParaRPr>
          </a:p>
        </p:txBody>
      </p:sp>
      <p:sp>
        <p:nvSpPr>
          <p:cNvPr id="13" name="吹き出し: 角を丸めた四角形 12">
            <a:extLst>
              <a:ext uri="{FF2B5EF4-FFF2-40B4-BE49-F238E27FC236}">
                <a16:creationId xmlns:a16="http://schemas.microsoft.com/office/drawing/2014/main" id="{1ACC8D44-F694-21C0-625A-5F2DC4CA4B25}"/>
              </a:ext>
            </a:extLst>
          </p:cNvPr>
          <p:cNvSpPr/>
          <p:nvPr/>
        </p:nvSpPr>
        <p:spPr>
          <a:xfrm>
            <a:off x="8266253" y="1852771"/>
            <a:ext cx="2054206" cy="541109"/>
          </a:xfrm>
          <a:prstGeom prst="wedgeRoundRectCallout">
            <a:avLst>
              <a:gd name="adj1" fmla="val 63790"/>
              <a:gd name="adj2" fmla="val 12693"/>
              <a:gd name="adj3" fmla="val 16667"/>
            </a:avLst>
          </a:prstGeom>
          <a:ln w="9525">
            <a:solidFill>
              <a:schemeClr val="tx2">
                <a:lumMod val="75000"/>
              </a:schemeClr>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a:ln>
                  <a:noFill/>
                </a:ln>
                <a:solidFill>
                  <a:prstClr val="black"/>
                </a:solidFill>
                <a:effectLst/>
                <a:uLnTx/>
                <a:uFillTx/>
                <a:latin typeface="メイリオ"/>
                <a:ea typeface="メイリオ"/>
                <a:cs typeface="+mn-cs"/>
              </a:rPr>
              <a:t>②御社で作っていただいた</a:t>
            </a:r>
            <a:endParaRPr kumimoji="1" lang="en-US" altLang="ja-JP" sz="1000" b="0" i="0" u="none" strike="noStrike" kern="1200" cap="none" spc="0" normalizeH="0" baseline="0" noProof="0" dirty="0">
              <a:ln>
                <a:noFill/>
              </a:ln>
              <a:solidFill>
                <a:prstClr val="black"/>
              </a:solidFill>
              <a:effectLst/>
              <a:uLnTx/>
              <a:uFillTx/>
              <a:latin typeface="メイリオ"/>
              <a:ea typeface="メイリオ"/>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ja-JP" sz="1000" b="0" i="0" u="none" strike="noStrike" kern="1200" cap="none" spc="0" normalizeH="0" baseline="0" noProof="0" dirty="0" err="1">
                <a:ln>
                  <a:noFill/>
                </a:ln>
                <a:solidFill>
                  <a:prstClr val="black"/>
                </a:solidFill>
                <a:effectLst/>
                <a:uLnTx/>
                <a:uFillTx/>
                <a:latin typeface="メイリオ"/>
                <a:ea typeface="メイリオ"/>
                <a:cs typeface="+mn-cs"/>
              </a:rPr>
              <a:t>Dify</a:t>
            </a:r>
            <a:r>
              <a:rPr kumimoji="1" lang="ja-JP" altLang="en-US" sz="1000" b="0" i="0" u="none" strike="noStrike" kern="1200" cap="none" spc="0" normalizeH="0" baseline="0" noProof="0" dirty="0">
                <a:ln>
                  <a:noFill/>
                </a:ln>
                <a:solidFill>
                  <a:prstClr val="black"/>
                </a:solidFill>
                <a:effectLst/>
                <a:uLnTx/>
                <a:uFillTx/>
                <a:latin typeface="メイリオ"/>
                <a:ea typeface="メイリオ"/>
                <a:cs typeface="+mn-cs"/>
              </a:rPr>
              <a:t>をアプリ開発エンジニアによってチェックする</a:t>
            </a:r>
            <a:endParaRPr kumimoji="1" lang="en-US" altLang="ja-JP" sz="1000" b="0" i="0" u="none" strike="noStrike" kern="1200" cap="none" spc="0" normalizeH="0" baseline="0" noProof="0" dirty="0">
              <a:ln>
                <a:noFill/>
              </a:ln>
              <a:solidFill>
                <a:prstClr val="black"/>
              </a:solidFill>
              <a:effectLst/>
              <a:uLnTx/>
              <a:uFillTx/>
              <a:latin typeface="メイリオ"/>
              <a:ea typeface="メイリオ"/>
              <a:cs typeface="+mn-cs"/>
            </a:endParaRPr>
          </a:p>
        </p:txBody>
      </p:sp>
      <p:sp>
        <p:nvSpPr>
          <p:cNvPr id="14" name="吹き出し: 角を丸めた四角形 13">
            <a:extLst>
              <a:ext uri="{FF2B5EF4-FFF2-40B4-BE49-F238E27FC236}">
                <a16:creationId xmlns:a16="http://schemas.microsoft.com/office/drawing/2014/main" id="{74566302-F121-D2DE-6507-7AE3D5D33827}"/>
              </a:ext>
            </a:extLst>
          </p:cNvPr>
          <p:cNvSpPr/>
          <p:nvPr/>
        </p:nvSpPr>
        <p:spPr>
          <a:xfrm>
            <a:off x="9319947" y="2668841"/>
            <a:ext cx="2054206" cy="541109"/>
          </a:xfrm>
          <a:prstGeom prst="wedgeRoundRectCallout">
            <a:avLst>
              <a:gd name="adj1" fmla="val -60379"/>
              <a:gd name="adj2" fmla="val 39375"/>
              <a:gd name="adj3" fmla="val 16667"/>
            </a:avLst>
          </a:prstGeom>
          <a:ln w="9525">
            <a:solidFill>
              <a:schemeClr val="tx2">
                <a:lumMod val="75000"/>
              </a:schemeClr>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a:ln>
                  <a:noFill/>
                </a:ln>
                <a:solidFill>
                  <a:prstClr val="black"/>
                </a:solidFill>
                <a:effectLst/>
                <a:uLnTx/>
                <a:uFillTx/>
                <a:latin typeface="メイリオ"/>
                <a:ea typeface="メイリオ"/>
                <a:cs typeface="+mn-cs"/>
              </a:rPr>
              <a:t>③弊社で行っている</a:t>
            </a:r>
            <a:endParaRPr kumimoji="1" lang="en-US" altLang="ja-JP" sz="1000" b="0" i="0" u="none" strike="noStrike" kern="1200" cap="none" spc="0" normalizeH="0" baseline="0" noProof="0" dirty="0">
              <a:ln>
                <a:noFill/>
              </a:ln>
              <a:solidFill>
                <a:prstClr val="black"/>
              </a:solidFill>
              <a:effectLst/>
              <a:uLnTx/>
              <a:uFillTx/>
              <a:latin typeface="メイリオ"/>
              <a:ea typeface="メイリオ"/>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a:ln>
                  <a:noFill/>
                </a:ln>
                <a:solidFill>
                  <a:prstClr val="black"/>
                </a:solidFill>
                <a:effectLst/>
                <a:uLnTx/>
                <a:uFillTx/>
                <a:latin typeface="メイリオ"/>
                <a:ea typeface="メイリオ"/>
                <a:cs typeface="+mn-cs"/>
              </a:rPr>
              <a:t>開発メンバーへの教育と同等の</a:t>
            </a:r>
            <a:endParaRPr kumimoji="1" lang="en-US" altLang="ja-JP" sz="1000" b="0" i="0" u="none" strike="noStrike" kern="1200" cap="none" spc="0" normalizeH="0" baseline="0" noProof="0" dirty="0">
              <a:ln>
                <a:noFill/>
              </a:ln>
              <a:solidFill>
                <a:prstClr val="black"/>
              </a:solidFill>
              <a:effectLst/>
              <a:uLnTx/>
              <a:uFillTx/>
              <a:latin typeface="メイリオ"/>
              <a:ea typeface="メイリオ"/>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a:ln>
                  <a:noFill/>
                </a:ln>
                <a:solidFill>
                  <a:prstClr val="black"/>
                </a:solidFill>
                <a:effectLst/>
                <a:uLnTx/>
                <a:uFillTx/>
                <a:latin typeface="メイリオ"/>
                <a:ea typeface="メイリオ"/>
                <a:cs typeface="+mn-cs"/>
              </a:rPr>
              <a:t>教育プログラムをご提供</a:t>
            </a:r>
            <a:endParaRPr kumimoji="1" lang="en-US" altLang="ja-JP" sz="1000" b="0" i="0" u="none" strike="noStrike" kern="1200" cap="none" spc="0" normalizeH="0" baseline="0" noProof="0" dirty="0">
              <a:ln>
                <a:noFill/>
              </a:ln>
              <a:solidFill>
                <a:prstClr val="black"/>
              </a:solidFill>
              <a:effectLst/>
              <a:uLnTx/>
              <a:uFillTx/>
              <a:latin typeface="メイリオ"/>
              <a:ea typeface="メイリオ"/>
              <a:cs typeface="+mn-cs"/>
            </a:endParaRPr>
          </a:p>
        </p:txBody>
      </p:sp>
      <p:sp>
        <p:nvSpPr>
          <p:cNvPr id="15" name="吹き出し: 角を丸めた四角形 14">
            <a:extLst>
              <a:ext uri="{FF2B5EF4-FFF2-40B4-BE49-F238E27FC236}">
                <a16:creationId xmlns:a16="http://schemas.microsoft.com/office/drawing/2014/main" id="{7BE83F6A-A61E-21C7-7A4F-45A0E6169DAE}"/>
              </a:ext>
            </a:extLst>
          </p:cNvPr>
          <p:cNvSpPr/>
          <p:nvPr/>
        </p:nvSpPr>
        <p:spPr>
          <a:xfrm>
            <a:off x="8026558" y="3700592"/>
            <a:ext cx="2054206" cy="541109"/>
          </a:xfrm>
          <a:prstGeom prst="wedgeRoundRectCallout">
            <a:avLst>
              <a:gd name="adj1" fmla="val 60510"/>
              <a:gd name="adj2" fmla="val 41154"/>
              <a:gd name="adj3" fmla="val 16667"/>
            </a:avLst>
          </a:prstGeom>
          <a:ln w="9525">
            <a:solidFill>
              <a:schemeClr val="tx2">
                <a:lumMod val="75000"/>
              </a:schemeClr>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a:ln>
                  <a:noFill/>
                </a:ln>
                <a:solidFill>
                  <a:prstClr val="black"/>
                </a:solidFill>
                <a:effectLst/>
                <a:uLnTx/>
                <a:uFillTx/>
                <a:latin typeface="メイリオ"/>
                <a:ea typeface="メイリオ"/>
                <a:cs typeface="+mn-cs"/>
              </a:rPr>
              <a:t>④弊社で作成した</a:t>
            </a:r>
            <a:endParaRPr kumimoji="1" lang="en-US" altLang="ja-JP" sz="1000" b="0" i="0" u="none" strike="noStrike" kern="1200" cap="none" spc="0" normalizeH="0" baseline="0" noProof="0" dirty="0">
              <a:ln>
                <a:noFill/>
              </a:ln>
              <a:solidFill>
                <a:prstClr val="black"/>
              </a:solidFill>
              <a:effectLst/>
              <a:uLnTx/>
              <a:uFillTx/>
              <a:latin typeface="メイリオ"/>
              <a:ea typeface="メイリオ"/>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a:ln>
                  <a:noFill/>
                </a:ln>
                <a:solidFill>
                  <a:prstClr val="black"/>
                </a:solidFill>
                <a:effectLst/>
                <a:uLnTx/>
                <a:uFillTx/>
                <a:latin typeface="メイリオ"/>
                <a:ea typeface="メイリオ"/>
                <a:cs typeface="+mn-cs"/>
              </a:rPr>
              <a:t>講座プログラムを受講いただく</a:t>
            </a:r>
            <a:endParaRPr kumimoji="1" lang="en-US" altLang="ja-JP" sz="1000" b="0" i="0" u="none" strike="noStrike" kern="1200" cap="none" spc="0" normalizeH="0" baseline="0" noProof="0" dirty="0">
              <a:ln>
                <a:noFill/>
              </a:ln>
              <a:solidFill>
                <a:prstClr val="black"/>
              </a:solidFill>
              <a:effectLst/>
              <a:uLnTx/>
              <a:uFillTx/>
              <a:latin typeface="メイリオ"/>
              <a:ea typeface="メイリオ"/>
              <a:cs typeface="+mn-cs"/>
            </a:endParaRPr>
          </a:p>
        </p:txBody>
      </p:sp>
      <p:sp>
        <p:nvSpPr>
          <p:cNvPr id="16" name="吹き出し: 角を丸めた四角形 15">
            <a:extLst>
              <a:ext uri="{FF2B5EF4-FFF2-40B4-BE49-F238E27FC236}">
                <a16:creationId xmlns:a16="http://schemas.microsoft.com/office/drawing/2014/main" id="{F7700BE8-6B73-A346-C4DC-A71B0B021626}"/>
              </a:ext>
            </a:extLst>
          </p:cNvPr>
          <p:cNvSpPr/>
          <p:nvPr/>
        </p:nvSpPr>
        <p:spPr>
          <a:xfrm>
            <a:off x="7849476" y="5658252"/>
            <a:ext cx="2054206" cy="541109"/>
          </a:xfrm>
          <a:prstGeom prst="wedgeRoundRectCallout">
            <a:avLst>
              <a:gd name="adj1" fmla="val 62852"/>
              <a:gd name="adj2" fmla="val 34039"/>
              <a:gd name="adj3" fmla="val 16667"/>
            </a:avLst>
          </a:prstGeom>
          <a:ln w="9525">
            <a:solidFill>
              <a:schemeClr val="tx2">
                <a:lumMod val="75000"/>
              </a:schemeClr>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a:ln>
                  <a:noFill/>
                </a:ln>
                <a:solidFill>
                  <a:prstClr val="black"/>
                </a:solidFill>
                <a:effectLst/>
                <a:uLnTx/>
                <a:uFillTx/>
                <a:latin typeface="メイリオ"/>
                <a:ea typeface="メイリオ"/>
                <a:cs typeface="+mn-cs"/>
              </a:rPr>
              <a:t>⑥弊社の実践的な動画講座を</a:t>
            </a:r>
            <a:endParaRPr kumimoji="1" lang="en-US" altLang="ja-JP" sz="1000" b="0" i="0" u="none" strike="noStrike" kern="1200" cap="none" spc="0" normalizeH="0" baseline="0" noProof="0" dirty="0">
              <a:ln>
                <a:noFill/>
              </a:ln>
              <a:solidFill>
                <a:prstClr val="black"/>
              </a:solidFill>
              <a:effectLst/>
              <a:uLnTx/>
              <a:uFillTx/>
              <a:latin typeface="メイリオ"/>
              <a:ea typeface="メイリオ"/>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a:ln>
                  <a:noFill/>
                </a:ln>
                <a:solidFill>
                  <a:prstClr val="black"/>
                </a:solidFill>
                <a:effectLst/>
                <a:uLnTx/>
                <a:uFillTx/>
                <a:latin typeface="メイリオ"/>
                <a:ea typeface="メイリオ"/>
                <a:cs typeface="+mn-cs"/>
              </a:rPr>
              <a:t>受講いただく</a:t>
            </a:r>
            <a:endParaRPr kumimoji="1" lang="en-US" altLang="ja-JP" sz="1000" b="0" i="0" u="none" strike="noStrike" kern="1200" cap="none" spc="0" normalizeH="0" baseline="0" noProof="0" dirty="0">
              <a:ln>
                <a:noFill/>
              </a:ln>
              <a:solidFill>
                <a:prstClr val="black"/>
              </a:solidFill>
              <a:effectLst/>
              <a:uLnTx/>
              <a:uFillTx/>
              <a:latin typeface="メイリオ"/>
              <a:ea typeface="メイリオ"/>
              <a:cs typeface="+mn-cs"/>
            </a:endParaRPr>
          </a:p>
        </p:txBody>
      </p:sp>
      <p:sp>
        <p:nvSpPr>
          <p:cNvPr id="17" name="楕円 16">
            <a:extLst>
              <a:ext uri="{FF2B5EF4-FFF2-40B4-BE49-F238E27FC236}">
                <a16:creationId xmlns:a16="http://schemas.microsoft.com/office/drawing/2014/main" id="{43C63A52-6422-757C-F8BD-C4C9A040AE7D}"/>
              </a:ext>
            </a:extLst>
          </p:cNvPr>
          <p:cNvSpPr/>
          <p:nvPr/>
        </p:nvSpPr>
        <p:spPr>
          <a:xfrm>
            <a:off x="8068966" y="4746483"/>
            <a:ext cx="1615227" cy="834464"/>
          </a:xfrm>
          <a:prstGeom prst="ellipse">
            <a:avLst/>
          </a:prstGeom>
          <a:solidFill>
            <a:srgbClr val="DCE6F2"/>
          </a:solidFill>
          <a:ln w="9525">
            <a:no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8" name="吹き出し: 角を丸めた四角形 17">
            <a:extLst>
              <a:ext uri="{FF2B5EF4-FFF2-40B4-BE49-F238E27FC236}">
                <a16:creationId xmlns:a16="http://schemas.microsoft.com/office/drawing/2014/main" id="{E0F85768-5AD9-A0AB-CC78-59953A61C9DD}"/>
              </a:ext>
            </a:extLst>
          </p:cNvPr>
          <p:cNvSpPr/>
          <p:nvPr/>
        </p:nvSpPr>
        <p:spPr>
          <a:xfrm>
            <a:off x="9684193" y="4674375"/>
            <a:ext cx="2238055" cy="541109"/>
          </a:xfrm>
          <a:prstGeom prst="wedgeRoundRectCallout">
            <a:avLst>
              <a:gd name="adj1" fmla="val -60380"/>
              <a:gd name="adj2" fmla="val 35818"/>
              <a:gd name="adj3" fmla="val 16667"/>
            </a:avLst>
          </a:prstGeom>
          <a:ln w="9525">
            <a:solidFill>
              <a:schemeClr val="tx2">
                <a:lumMod val="75000"/>
              </a:schemeClr>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a:ln>
                  <a:noFill/>
                </a:ln>
                <a:solidFill>
                  <a:prstClr val="black"/>
                </a:solidFill>
                <a:effectLst/>
                <a:uLnTx/>
                <a:uFillTx/>
                <a:latin typeface="メイリオ"/>
                <a:ea typeface="メイリオ"/>
                <a:cs typeface="+mn-cs"/>
              </a:rPr>
              <a:t>⑤弊社の作成動画を</a:t>
            </a:r>
            <a:endParaRPr kumimoji="1" lang="en-US" altLang="ja-JP" sz="1000" b="0" i="0" u="none" strike="noStrike" kern="1200" cap="none" spc="0" normalizeH="0" baseline="0" noProof="0" dirty="0">
              <a:ln>
                <a:noFill/>
              </a:ln>
              <a:solidFill>
                <a:prstClr val="black"/>
              </a:solidFill>
              <a:effectLst/>
              <a:uLnTx/>
              <a:uFillTx/>
              <a:latin typeface="メイリオ"/>
              <a:ea typeface="メイリオ"/>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a:ln>
                  <a:noFill/>
                </a:ln>
                <a:solidFill>
                  <a:prstClr val="black"/>
                </a:solidFill>
                <a:effectLst/>
                <a:uLnTx/>
                <a:uFillTx/>
                <a:latin typeface="メイリオ"/>
                <a:ea typeface="メイリオ"/>
                <a:cs typeface="+mn-cs"/>
              </a:rPr>
              <a:t>動画作成者が講座の意図とともに実習を行い、ハンズオンを行う</a:t>
            </a:r>
            <a:endParaRPr kumimoji="1" lang="en-US" altLang="ja-JP" sz="1000" b="0" i="0" u="none" strike="noStrike" kern="1200" cap="none" spc="0" normalizeH="0" baseline="0" noProof="0" dirty="0">
              <a:ln>
                <a:noFill/>
              </a:ln>
              <a:solidFill>
                <a:prstClr val="black"/>
              </a:solidFill>
              <a:effectLst/>
              <a:uLnTx/>
              <a:uFillTx/>
              <a:latin typeface="メイリオ"/>
              <a:ea typeface="メイリオ"/>
              <a:cs typeface="+mn-cs"/>
            </a:endParaRPr>
          </a:p>
        </p:txBody>
      </p:sp>
      <p:cxnSp>
        <p:nvCxnSpPr>
          <p:cNvPr id="19" name="直線コネクタ 18">
            <a:extLst>
              <a:ext uri="{FF2B5EF4-FFF2-40B4-BE49-F238E27FC236}">
                <a16:creationId xmlns:a16="http://schemas.microsoft.com/office/drawing/2014/main" id="{AA53815C-E9A7-D809-1B40-12937ECB6362}"/>
              </a:ext>
            </a:extLst>
          </p:cNvPr>
          <p:cNvCxnSpPr>
            <a:cxnSpLocks/>
          </p:cNvCxnSpPr>
          <p:nvPr/>
        </p:nvCxnSpPr>
        <p:spPr>
          <a:xfrm>
            <a:off x="19250" y="5476779"/>
            <a:ext cx="7533855" cy="0"/>
          </a:xfrm>
          <a:prstGeom prst="line">
            <a:avLst/>
          </a:prstGeom>
          <a:ln>
            <a:prstDash val="dash"/>
          </a:ln>
          <a:effectLst/>
        </p:spPr>
        <p:style>
          <a:lnRef idx="2">
            <a:schemeClr val="accent1"/>
          </a:lnRef>
          <a:fillRef idx="0">
            <a:schemeClr val="accent1"/>
          </a:fillRef>
          <a:effectRef idx="1">
            <a:schemeClr val="accent1"/>
          </a:effectRef>
          <a:fontRef idx="minor">
            <a:schemeClr val="tx1"/>
          </a:fontRef>
        </p:style>
      </p:cxnSp>
      <p:cxnSp>
        <p:nvCxnSpPr>
          <p:cNvPr id="20" name="直線コネクタ 19">
            <a:extLst>
              <a:ext uri="{FF2B5EF4-FFF2-40B4-BE49-F238E27FC236}">
                <a16:creationId xmlns:a16="http://schemas.microsoft.com/office/drawing/2014/main" id="{BA17C276-DF33-643A-8AC5-482208D092D4}"/>
              </a:ext>
            </a:extLst>
          </p:cNvPr>
          <p:cNvCxnSpPr>
            <a:cxnSpLocks/>
          </p:cNvCxnSpPr>
          <p:nvPr/>
        </p:nvCxnSpPr>
        <p:spPr>
          <a:xfrm>
            <a:off x="17447" y="2437505"/>
            <a:ext cx="7535658" cy="0"/>
          </a:xfrm>
          <a:prstGeom prst="line">
            <a:avLst/>
          </a:prstGeom>
          <a:ln>
            <a:prstDash val="dash"/>
          </a:ln>
          <a:effectLst/>
        </p:spPr>
        <p:style>
          <a:lnRef idx="2">
            <a:schemeClr val="accent1"/>
          </a:lnRef>
          <a:fillRef idx="0">
            <a:schemeClr val="accent1"/>
          </a:fillRef>
          <a:effectRef idx="1">
            <a:schemeClr val="accent1"/>
          </a:effectRef>
          <a:fontRef idx="minor">
            <a:schemeClr val="tx1"/>
          </a:fontRef>
        </p:style>
      </p:cxnSp>
      <p:grpSp>
        <p:nvGrpSpPr>
          <p:cNvPr id="21" name="グループ化 20">
            <a:extLst>
              <a:ext uri="{FF2B5EF4-FFF2-40B4-BE49-F238E27FC236}">
                <a16:creationId xmlns:a16="http://schemas.microsoft.com/office/drawing/2014/main" id="{AE9157D5-562A-AFB8-AD4C-78A819E5CB6C}"/>
              </a:ext>
            </a:extLst>
          </p:cNvPr>
          <p:cNvGrpSpPr/>
          <p:nvPr/>
        </p:nvGrpSpPr>
        <p:grpSpPr>
          <a:xfrm>
            <a:off x="2153331" y="918699"/>
            <a:ext cx="5399774" cy="605942"/>
            <a:chOff x="2153331" y="947574"/>
            <a:chExt cx="5399774" cy="605942"/>
          </a:xfrm>
        </p:grpSpPr>
        <p:sp>
          <p:nvSpPr>
            <p:cNvPr id="22" name="正方形/長方形 21">
              <a:extLst>
                <a:ext uri="{FF2B5EF4-FFF2-40B4-BE49-F238E27FC236}">
                  <a16:creationId xmlns:a16="http://schemas.microsoft.com/office/drawing/2014/main" id="{89A68E7F-D598-0C74-A533-F1FC07D4B25D}"/>
                </a:ext>
              </a:extLst>
            </p:cNvPr>
            <p:cNvSpPr/>
            <p:nvPr/>
          </p:nvSpPr>
          <p:spPr>
            <a:xfrm>
              <a:off x="2153331" y="950393"/>
              <a:ext cx="3943588" cy="603123"/>
            </a:xfrm>
            <a:prstGeom prst="rect">
              <a:avLst/>
            </a:prstGeom>
            <a:solidFill>
              <a:srgbClr val="B1C7E1"/>
            </a:solidFill>
            <a:ln w="9525"/>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1100" b="1" i="0" u="none" strike="noStrike" kern="1200" cap="none" spc="0" normalizeH="0" baseline="0" noProof="0" dirty="0">
                  <a:ln>
                    <a:noFill/>
                  </a:ln>
                  <a:solidFill>
                    <a:srgbClr val="1F497D">
                      <a:lumMod val="50000"/>
                    </a:srgbClr>
                  </a:solidFill>
                  <a:effectLst/>
                  <a:uLnTx/>
                  <a:uFillTx/>
                  <a:latin typeface="メイリオ"/>
                  <a:ea typeface="メイリオ"/>
                  <a:cs typeface="+mn-cs"/>
                </a:rPr>
                <a:t>①弊社側でのアプリケーション開発でのご体験</a:t>
              </a:r>
              <a:endParaRPr kumimoji="1" lang="en-US" altLang="ja-JP" sz="1100" b="1" i="0" u="none" strike="noStrike" kern="1200" cap="none" spc="0" normalizeH="0" baseline="0" noProof="0" dirty="0">
                <a:ln>
                  <a:noFill/>
                </a:ln>
                <a:solidFill>
                  <a:srgbClr val="1F497D">
                    <a:lumMod val="50000"/>
                  </a:srgbClr>
                </a:solidFill>
                <a:effectLst/>
                <a:uLnTx/>
                <a:uFillTx/>
                <a:latin typeface="メイリオ"/>
                <a:ea typeface="メイリオ"/>
                <a:cs typeface="+mn-cs"/>
              </a:endParaRPr>
            </a:p>
          </p:txBody>
        </p:sp>
        <p:sp>
          <p:nvSpPr>
            <p:cNvPr id="23" name="正方形/長方形 22">
              <a:extLst>
                <a:ext uri="{FF2B5EF4-FFF2-40B4-BE49-F238E27FC236}">
                  <a16:creationId xmlns:a16="http://schemas.microsoft.com/office/drawing/2014/main" id="{66EAD36B-2D67-20CD-62E3-332A988B17A2}"/>
                </a:ext>
              </a:extLst>
            </p:cNvPr>
            <p:cNvSpPr/>
            <p:nvPr/>
          </p:nvSpPr>
          <p:spPr>
            <a:xfrm>
              <a:off x="6206705" y="947574"/>
              <a:ext cx="1346400" cy="603123"/>
            </a:xfrm>
            <a:prstGeom prst="rect">
              <a:avLst/>
            </a:prstGeom>
            <a:solidFill>
              <a:srgbClr val="B1C7E1"/>
            </a:solidFill>
            <a:ln w="9525"/>
          </p:spPr>
          <p:style>
            <a:lnRef idx="2">
              <a:schemeClr val="dk1"/>
            </a:lnRef>
            <a:fillRef idx="1">
              <a:schemeClr val="lt1"/>
            </a:fillRef>
            <a:effectRef idx="0">
              <a:schemeClr val="dk1"/>
            </a:effectRef>
            <a:fontRef idx="minor">
              <a:schemeClr val="dk1"/>
            </a:fontRef>
          </p:style>
          <p:txBody>
            <a:bodyPr lIns="72000" rIns="7200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900" b="0" i="0" u="none" strike="noStrike" kern="1200" cap="none" spc="0" normalizeH="0" baseline="0" noProof="0" dirty="0">
                  <a:ln>
                    <a:noFill/>
                  </a:ln>
                  <a:solidFill>
                    <a:srgbClr val="1F497D">
                      <a:lumMod val="50000"/>
                    </a:srgbClr>
                  </a:solidFill>
                  <a:effectLst/>
                  <a:uLnTx/>
                  <a:uFillTx/>
                  <a:latin typeface="メイリオ"/>
                  <a:ea typeface="メイリオ"/>
                  <a:cs typeface="+mn-cs"/>
                </a:rPr>
                <a:t>エージェント１つ</a:t>
              </a:r>
              <a:endParaRPr kumimoji="1" lang="en-US" altLang="ja-JP" sz="900" b="0" i="0" u="none" strike="noStrike" kern="1200" cap="none" spc="0" normalizeH="0" baseline="0" noProof="0" dirty="0">
                <a:ln>
                  <a:noFill/>
                </a:ln>
                <a:solidFill>
                  <a:srgbClr val="1F497D">
                    <a:lumMod val="50000"/>
                  </a:srgbClr>
                </a:solidFill>
                <a:effectLst/>
                <a:uLnTx/>
                <a:uFillTx/>
                <a:latin typeface="メイリオ"/>
                <a:ea typeface="メイリオ"/>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900" b="0" i="0" u="none" strike="noStrike" kern="1200" cap="none" spc="0" normalizeH="0" baseline="0" noProof="0" dirty="0">
                  <a:ln>
                    <a:noFill/>
                  </a:ln>
                  <a:solidFill>
                    <a:srgbClr val="1F497D">
                      <a:lumMod val="50000"/>
                    </a:srgbClr>
                  </a:solidFill>
                  <a:effectLst/>
                  <a:uLnTx/>
                  <a:uFillTx/>
                  <a:latin typeface="メイリオ"/>
                  <a:ea typeface="メイリオ"/>
                  <a:cs typeface="+mn-cs"/>
                </a:rPr>
                <a:t>ワークフロー</a:t>
              </a:r>
              <a:r>
                <a:rPr kumimoji="1" lang="en-US" altLang="ja-JP" sz="900" b="0" i="0" u="none" strike="noStrike" kern="1200" cap="none" spc="0" normalizeH="0" baseline="0" noProof="0" dirty="0">
                  <a:ln>
                    <a:noFill/>
                  </a:ln>
                  <a:solidFill>
                    <a:srgbClr val="1F497D">
                      <a:lumMod val="50000"/>
                    </a:srgbClr>
                  </a:solidFill>
                  <a:effectLst/>
                  <a:uLnTx/>
                  <a:uFillTx/>
                  <a:latin typeface="メイリオ"/>
                  <a:ea typeface="メイリオ"/>
                  <a:cs typeface="+mn-cs"/>
                </a:rPr>
                <a:t>4</a:t>
              </a:r>
              <a:r>
                <a:rPr kumimoji="1" lang="ja-JP" altLang="en-US" sz="900" b="0" i="0" u="none" strike="noStrike" kern="1200" cap="none" spc="0" normalizeH="0" baseline="0" noProof="0" dirty="0">
                  <a:ln>
                    <a:noFill/>
                  </a:ln>
                  <a:solidFill>
                    <a:srgbClr val="1F497D">
                      <a:lumMod val="50000"/>
                    </a:srgbClr>
                  </a:solidFill>
                  <a:effectLst/>
                  <a:uLnTx/>
                  <a:uFillTx/>
                  <a:latin typeface="メイリオ"/>
                  <a:ea typeface="メイリオ"/>
                  <a:cs typeface="+mn-cs"/>
                </a:rPr>
                <a:t>つ</a:t>
              </a:r>
              <a:endParaRPr kumimoji="1" lang="en-US" altLang="ja-JP" sz="900" b="0" i="0" u="none" strike="noStrike" kern="1200" cap="none" spc="0" normalizeH="0" baseline="0" noProof="0" dirty="0">
                <a:ln>
                  <a:noFill/>
                </a:ln>
                <a:solidFill>
                  <a:srgbClr val="1F497D">
                    <a:lumMod val="50000"/>
                  </a:srgbClr>
                </a:solidFill>
                <a:effectLst/>
                <a:uLnTx/>
                <a:uFillTx/>
                <a:latin typeface="メイリオ"/>
                <a:ea typeface="メイリオ"/>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900" b="0" i="0" u="none" strike="noStrike" kern="1200" cap="none" spc="0" normalizeH="0" baseline="0" noProof="0" dirty="0">
                  <a:ln>
                    <a:noFill/>
                  </a:ln>
                  <a:solidFill>
                    <a:srgbClr val="1F497D">
                      <a:lumMod val="50000"/>
                    </a:srgbClr>
                  </a:solidFill>
                  <a:effectLst/>
                  <a:uLnTx/>
                  <a:uFillTx/>
                  <a:latin typeface="メイリオ"/>
                  <a:ea typeface="メイリオ"/>
                  <a:cs typeface="+mn-cs"/>
                </a:rPr>
                <a:t>あまり複雑でない</a:t>
              </a:r>
              <a:r>
                <a:rPr kumimoji="1" lang="en-US" altLang="ja-JP" sz="900" b="0" i="0" u="none" strike="noStrike" kern="1200" cap="none" spc="0" normalizeH="0" baseline="0" noProof="0" dirty="0">
                  <a:ln>
                    <a:noFill/>
                  </a:ln>
                  <a:solidFill>
                    <a:srgbClr val="1F497D">
                      <a:lumMod val="50000"/>
                    </a:srgbClr>
                  </a:solidFill>
                  <a:effectLst/>
                  <a:uLnTx/>
                  <a:uFillTx/>
                  <a:latin typeface="メイリオ"/>
                  <a:ea typeface="メイリオ"/>
                  <a:cs typeface="+mn-cs"/>
                </a:rPr>
                <a:t>PoC</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ja-JP" sz="900" b="0" i="0" u="none" strike="noStrike" kern="1200" cap="none" spc="0" normalizeH="0" baseline="0" noProof="0" dirty="0">
                  <a:ln>
                    <a:noFill/>
                  </a:ln>
                  <a:solidFill>
                    <a:srgbClr val="1F497D">
                      <a:lumMod val="50000"/>
                    </a:srgbClr>
                  </a:solidFill>
                  <a:effectLst/>
                  <a:uLnTx/>
                  <a:uFillTx/>
                  <a:latin typeface="メイリオ"/>
                  <a:ea typeface="メイリオ"/>
                  <a:cs typeface="+mn-cs"/>
                </a:rPr>
                <a:t>3</a:t>
              </a:r>
              <a:r>
                <a:rPr kumimoji="1" lang="ja-JP" altLang="en-US" sz="900" b="0" i="0" u="none" strike="noStrike" kern="1200" cap="none" spc="0" normalizeH="0" baseline="0" noProof="0">
                  <a:ln>
                    <a:noFill/>
                  </a:ln>
                  <a:solidFill>
                    <a:srgbClr val="1F497D">
                      <a:lumMod val="50000"/>
                    </a:srgbClr>
                  </a:solidFill>
                  <a:effectLst/>
                  <a:uLnTx/>
                  <a:uFillTx/>
                  <a:latin typeface="メイリオ"/>
                  <a:ea typeface="メイリオ"/>
                  <a:cs typeface="+mn-cs"/>
                </a:rPr>
                <a:t>か月</a:t>
              </a:r>
              <a:r>
                <a:rPr kumimoji="1" lang="en-US" altLang="ja-JP" sz="900" b="0" i="0" u="none" strike="noStrike" kern="1200" cap="none" spc="0" normalizeH="0" baseline="0" noProof="0" dirty="0">
                  <a:ln>
                    <a:noFill/>
                  </a:ln>
                  <a:solidFill>
                    <a:srgbClr val="1F497D">
                      <a:lumMod val="50000"/>
                    </a:srgbClr>
                  </a:solidFill>
                  <a:effectLst/>
                  <a:uLnTx/>
                  <a:uFillTx/>
                  <a:latin typeface="メイリオ"/>
                  <a:ea typeface="メイリオ"/>
                  <a:cs typeface="+mn-cs"/>
                </a:rPr>
                <a:t>450</a:t>
              </a:r>
              <a:r>
                <a:rPr kumimoji="1" lang="ja-JP" altLang="en-US" sz="900" b="0" i="0" u="none" strike="noStrike" kern="1200" cap="none" spc="0" normalizeH="0" baseline="0" noProof="0">
                  <a:ln>
                    <a:noFill/>
                  </a:ln>
                  <a:solidFill>
                    <a:srgbClr val="1F497D">
                      <a:lumMod val="50000"/>
                    </a:srgbClr>
                  </a:solidFill>
                  <a:effectLst/>
                  <a:uLnTx/>
                  <a:uFillTx/>
                  <a:latin typeface="メイリオ"/>
                  <a:ea typeface="メイリオ"/>
                  <a:cs typeface="+mn-cs"/>
                </a:rPr>
                <a:t>万</a:t>
              </a:r>
              <a:r>
                <a:rPr kumimoji="1" lang="ja-JP" altLang="en-US" sz="900" b="0" i="0" u="none" strike="noStrike" kern="1200" cap="none" spc="0" normalizeH="0" baseline="0" noProof="0" dirty="0">
                  <a:ln>
                    <a:noFill/>
                  </a:ln>
                  <a:solidFill>
                    <a:srgbClr val="1F497D">
                      <a:lumMod val="50000"/>
                    </a:srgbClr>
                  </a:solidFill>
                  <a:effectLst/>
                  <a:uLnTx/>
                  <a:uFillTx/>
                  <a:latin typeface="メイリオ"/>
                  <a:ea typeface="メイリオ"/>
                  <a:cs typeface="+mn-cs"/>
                </a:rPr>
                <a:t>～</a:t>
              </a:r>
              <a:endParaRPr kumimoji="1" lang="en-US" altLang="ja-JP" sz="900" b="0" i="0" u="none" strike="noStrike" kern="1200" cap="none" spc="0" normalizeH="0" baseline="0" noProof="0" dirty="0">
                <a:ln>
                  <a:noFill/>
                </a:ln>
                <a:solidFill>
                  <a:srgbClr val="1F497D">
                    <a:lumMod val="50000"/>
                  </a:srgbClr>
                </a:solidFill>
                <a:effectLst/>
                <a:uLnTx/>
                <a:uFillTx/>
                <a:latin typeface="メイリオ"/>
                <a:ea typeface="メイリオ"/>
                <a:cs typeface="+mn-cs"/>
              </a:endParaRPr>
            </a:p>
          </p:txBody>
        </p:sp>
      </p:grpSp>
      <p:grpSp>
        <p:nvGrpSpPr>
          <p:cNvPr id="24" name="グループ化 23">
            <a:extLst>
              <a:ext uri="{FF2B5EF4-FFF2-40B4-BE49-F238E27FC236}">
                <a16:creationId xmlns:a16="http://schemas.microsoft.com/office/drawing/2014/main" id="{769D965D-FC64-A920-62A0-C9046BCDFBFD}"/>
              </a:ext>
            </a:extLst>
          </p:cNvPr>
          <p:cNvGrpSpPr/>
          <p:nvPr/>
        </p:nvGrpSpPr>
        <p:grpSpPr>
          <a:xfrm>
            <a:off x="2153331" y="1610302"/>
            <a:ext cx="5399774" cy="716203"/>
            <a:chOff x="2153331" y="1668052"/>
            <a:chExt cx="5399774" cy="716203"/>
          </a:xfrm>
        </p:grpSpPr>
        <p:sp>
          <p:nvSpPr>
            <p:cNvPr id="25" name="正方形/長方形 24">
              <a:extLst>
                <a:ext uri="{FF2B5EF4-FFF2-40B4-BE49-F238E27FC236}">
                  <a16:creationId xmlns:a16="http://schemas.microsoft.com/office/drawing/2014/main" id="{67B788BE-B07C-E1DA-676C-659A8F991DC7}"/>
                </a:ext>
              </a:extLst>
            </p:cNvPr>
            <p:cNvSpPr/>
            <p:nvPr/>
          </p:nvSpPr>
          <p:spPr>
            <a:xfrm>
              <a:off x="2153331" y="1669460"/>
              <a:ext cx="3943594" cy="714795"/>
            </a:xfrm>
            <a:prstGeom prst="rect">
              <a:avLst/>
            </a:prstGeom>
            <a:solidFill>
              <a:srgbClr val="B1C7E1"/>
            </a:solidFill>
            <a:ln w="9525"/>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1100" b="1" i="0" u="none" strike="noStrike" kern="1200" cap="none" spc="0" normalizeH="0" baseline="0" noProof="0" dirty="0">
                  <a:ln>
                    <a:noFill/>
                  </a:ln>
                  <a:solidFill>
                    <a:srgbClr val="1F497D">
                      <a:lumMod val="50000"/>
                    </a:srgbClr>
                  </a:solidFill>
                  <a:effectLst/>
                  <a:uLnTx/>
                  <a:uFillTx/>
                  <a:latin typeface="メイリオ"/>
                  <a:ea typeface="メイリオ"/>
                  <a:cs typeface="+mn-cs"/>
                </a:rPr>
                <a:t>②アプリケーションの開発サポート</a:t>
              </a:r>
              <a:endParaRPr kumimoji="1" lang="en-US" altLang="ja-JP" sz="1100" b="1" i="0" u="none" strike="noStrike" kern="1200" cap="none" spc="0" normalizeH="0" baseline="0" noProof="0" dirty="0">
                <a:ln>
                  <a:noFill/>
                </a:ln>
                <a:solidFill>
                  <a:srgbClr val="1F497D">
                    <a:lumMod val="50000"/>
                  </a:srgbClr>
                </a:solidFill>
                <a:effectLst/>
                <a:uLnTx/>
                <a:uFillTx/>
                <a:latin typeface="メイリオ"/>
                <a:ea typeface="メイリオ"/>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ja-JP" sz="1100" b="0" i="0" u="none" strike="noStrike" kern="1200" cap="none" spc="0" normalizeH="0" baseline="0" noProof="0" dirty="0" err="1">
                  <a:ln>
                    <a:noFill/>
                  </a:ln>
                  <a:solidFill>
                    <a:prstClr val="black"/>
                  </a:solidFill>
                  <a:effectLst/>
                  <a:uLnTx/>
                  <a:uFillTx/>
                  <a:latin typeface="メイリオ"/>
                  <a:ea typeface="メイリオ"/>
                  <a:cs typeface="+mn-cs"/>
                </a:rPr>
                <a:t>Dify</a:t>
              </a:r>
              <a:r>
                <a:rPr kumimoji="1" lang="ja-JP" altLang="en-US" sz="1100" b="0" i="0" u="none" strike="noStrike" kern="1200" cap="none" spc="0" normalizeH="0" baseline="0" noProof="0" dirty="0">
                  <a:ln>
                    <a:noFill/>
                  </a:ln>
                  <a:solidFill>
                    <a:prstClr val="black"/>
                  </a:solidFill>
                  <a:effectLst/>
                  <a:uLnTx/>
                  <a:uFillTx/>
                  <a:latin typeface="メイリオ"/>
                  <a:ea typeface="メイリオ"/>
                  <a:cs typeface="+mn-cs"/>
                </a:rPr>
                <a:t>に入ってエンジニアが週一でチェック・フィードバック</a:t>
              </a:r>
              <a:endParaRPr kumimoji="1" lang="en-US" altLang="ja-JP" sz="1100" b="0" i="0" u="none" strike="noStrike" kern="1200" cap="none" spc="0" normalizeH="0" baseline="0" noProof="0" dirty="0">
                <a:ln>
                  <a:noFill/>
                </a:ln>
                <a:solidFill>
                  <a:prstClr val="black"/>
                </a:solidFill>
                <a:effectLst/>
                <a:uLnTx/>
                <a:uFillTx/>
                <a:latin typeface="メイリオ"/>
                <a:ea typeface="メイリオ"/>
                <a:cs typeface="+mn-cs"/>
              </a:endParaRPr>
            </a:p>
          </p:txBody>
        </p:sp>
        <p:sp>
          <p:nvSpPr>
            <p:cNvPr id="26" name="正方形/長方形 25">
              <a:extLst>
                <a:ext uri="{FF2B5EF4-FFF2-40B4-BE49-F238E27FC236}">
                  <a16:creationId xmlns:a16="http://schemas.microsoft.com/office/drawing/2014/main" id="{81C13F25-59A8-4D6D-C17C-F80A086D5756}"/>
                </a:ext>
              </a:extLst>
            </p:cNvPr>
            <p:cNvSpPr/>
            <p:nvPr/>
          </p:nvSpPr>
          <p:spPr>
            <a:xfrm>
              <a:off x="6206705" y="1668052"/>
              <a:ext cx="1346400" cy="714796"/>
            </a:xfrm>
            <a:prstGeom prst="rect">
              <a:avLst/>
            </a:prstGeom>
            <a:solidFill>
              <a:srgbClr val="B1C7E1"/>
            </a:solidFill>
            <a:ln w="9525"/>
          </p:spPr>
          <p:style>
            <a:lnRef idx="2">
              <a:schemeClr val="dk1"/>
            </a:lnRef>
            <a:fillRef idx="1">
              <a:schemeClr val="lt1"/>
            </a:fillRef>
            <a:effectRef idx="0">
              <a:schemeClr val="dk1"/>
            </a:effectRef>
            <a:fontRef idx="minor">
              <a:schemeClr val="dk1"/>
            </a:fontRef>
          </p:style>
          <p:txBody>
            <a:bodyPr lIns="72000" rIns="7200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900" b="0" i="0" u="none" strike="noStrike" kern="1200" cap="none" spc="0" normalizeH="0" baseline="0" noProof="0" dirty="0">
                  <a:ln>
                    <a:noFill/>
                  </a:ln>
                  <a:solidFill>
                    <a:srgbClr val="1F497D">
                      <a:lumMod val="50000"/>
                    </a:srgbClr>
                  </a:solidFill>
                  <a:effectLst/>
                  <a:uLnTx/>
                  <a:uFillTx/>
                  <a:latin typeface="メイリオ"/>
                  <a:ea typeface="メイリオ"/>
                  <a:cs typeface="+mn-cs"/>
                </a:rPr>
                <a:t>月</a:t>
              </a:r>
              <a:r>
                <a:rPr kumimoji="1" lang="en-US" altLang="ja-JP" sz="900" b="0" i="0" u="none" strike="noStrike" kern="1200" cap="none" spc="0" normalizeH="0" baseline="0" noProof="0" dirty="0">
                  <a:ln>
                    <a:noFill/>
                  </a:ln>
                  <a:solidFill>
                    <a:srgbClr val="1F497D">
                      <a:lumMod val="50000"/>
                    </a:srgbClr>
                  </a:solidFill>
                  <a:effectLst/>
                  <a:uLnTx/>
                  <a:uFillTx/>
                  <a:latin typeface="メイリオ"/>
                  <a:ea typeface="メイリオ"/>
                  <a:cs typeface="+mn-cs"/>
                </a:rPr>
                <a:t>4</a:t>
              </a:r>
              <a:r>
                <a:rPr kumimoji="1" lang="ja-JP" altLang="en-US" sz="900" b="0" i="0" u="none" strike="noStrike" kern="1200" cap="none" spc="0" normalizeH="0" baseline="0" noProof="0" dirty="0">
                  <a:ln>
                    <a:noFill/>
                  </a:ln>
                  <a:solidFill>
                    <a:srgbClr val="1F497D">
                      <a:lumMod val="50000"/>
                    </a:srgbClr>
                  </a:solidFill>
                  <a:effectLst/>
                  <a:uLnTx/>
                  <a:uFillTx/>
                  <a:latin typeface="メイリオ"/>
                  <a:ea typeface="メイリオ"/>
                  <a:cs typeface="+mn-cs"/>
                </a:rPr>
                <a:t>回程度として</a:t>
              </a:r>
              <a:endParaRPr kumimoji="1" lang="en-US" altLang="ja-JP" sz="900" b="0" i="0" u="none" strike="noStrike" kern="1200" cap="none" spc="0" normalizeH="0" baseline="0" noProof="0" dirty="0">
                <a:ln>
                  <a:noFill/>
                </a:ln>
                <a:solidFill>
                  <a:srgbClr val="1F497D">
                    <a:lumMod val="50000"/>
                  </a:srgbClr>
                </a:solidFill>
                <a:effectLst/>
                <a:uLnTx/>
                <a:uFillTx/>
                <a:latin typeface="メイリオ"/>
                <a:ea typeface="メイリオ"/>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900" b="0" i="0" u="none" strike="noStrike" kern="1200" cap="none" spc="0" normalizeH="0" baseline="0" noProof="0">
                  <a:ln>
                    <a:noFill/>
                  </a:ln>
                  <a:solidFill>
                    <a:srgbClr val="1F497D">
                      <a:lumMod val="50000"/>
                    </a:srgbClr>
                  </a:solidFill>
                  <a:effectLst/>
                  <a:uLnTx/>
                  <a:uFillTx/>
                  <a:latin typeface="メイリオ"/>
                  <a:ea typeface="メイリオ"/>
                  <a:cs typeface="+mn-cs"/>
                </a:rPr>
                <a:t>月額</a:t>
              </a:r>
              <a:r>
                <a:rPr kumimoji="1" lang="en-US" altLang="ja-JP" sz="900" b="0" i="0" u="none" strike="noStrike" kern="1200" cap="none" spc="0" normalizeH="0" baseline="0" noProof="0" dirty="0">
                  <a:ln>
                    <a:noFill/>
                  </a:ln>
                  <a:solidFill>
                    <a:srgbClr val="1F497D">
                      <a:lumMod val="50000"/>
                    </a:srgbClr>
                  </a:solidFill>
                  <a:effectLst/>
                  <a:uLnTx/>
                  <a:uFillTx/>
                  <a:latin typeface="メイリオ"/>
                  <a:ea typeface="メイリオ"/>
                  <a:cs typeface="+mn-cs"/>
                </a:rPr>
                <a:t>80</a:t>
              </a:r>
              <a:r>
                <a:rPr kumimoji="1" lang="ja-JP" altLang="en-US" sz="900" b="0" i="0" u="none" strike="noStrike" kern="1200" cap="none" spc="0" normalizeH="0" baseline="0" noProof="0">
                  <a:ln>
                    <a:noFill/>
                  </a:ln>
                  <a:solidFill>
                    <a:srgbClr val="1F497D">
                      <a:lumMod val="50000"/>
                    </a:srgbClr>
                  </a:solidFill>
                  <a:effectLst/>
                  <a:uLnTx/>
                  <a:uFillTx/>
                  <a:latin typeface="メイリオ"/>
                  <a:ea typeface="メイリオ"/>
                  <a:cs typeface="+mn-cs"/>
                </a:rPr>
                <a:t>万円</a:t>
              </a:r>
              <a:endParaRPr kumimoji="1" lang="en-US" altLang="ja-JP" sz="900" b="0" i="0" u="none" strike="noStrike" kern="1200" cap="none" spc="0" normalizeH="0" baseline="0" noProof="0" dirty="0">
                <a:ln>
                  <a:noFill/>
                </a:ln>
                <a:solidFill>
                  <a:srgbClr val="1F497D">
                    <a:lumMod val="50000"/>
                  </a:srgbClr>
                </a:solidFill>
                <a:effectLst/>
                <a:uLnTx/>
                <a:uFillTx/>
                <a:latin typeface="メイリオ"/>
                <a:ea typeface="メイリオ"/>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900" b="0" i="0" u="none" strike="noStrike" kern="1200" cap="none" spc="0" normalizeH="0" baseline="0" noProof="0" dirty="0">
                  <a:ln>
                    <a:noFill/>
                  </a:ln>
                  <a:solidFill>
                    <a:srgbClr val="1F497D">
                      <a:lumMod val="50000"/>
                    </a:srgbClr>
                  </a:solidFill>
                  <a:effectLst/>
                  <a:uLnTx/>
                  <a:uFillTx/>
                  <a:latin typeface="メイリオ"/>
                  <a:ea typeface="メイリオ"/>
                  <a:cs typeface="+mn-cs"/>
                </a:rPr>
                <a:t>エンジニアのサポート窓口有</a:t>
              </a:r>
              <a:endParaRPr kumimoji="1" lang="en-US" altLang="ja-JP" sz="900" b="0" i="0" u="none" strike="noStrike" kern="1200" cap="none" spc="0" normalizeH="0" baseline="0" noProof="0" dirty="0">
                <a:ln>
                  <a:noFill/>
                </a:ln>
                <a:solidFill>
                  <a:srgbClr val="1F497D">
                    <a:lumMod val="50000"/>
                  </a:srgbClr>
                </a:solidFill>
                <a:effectLst/>
                <a:uLnTx/>
                <a:uFillTx/>
                <a:latin typeface="メイリオ"/>
                <a:ea typeface="メイリオ"/>
                <a:cs typeface="+mn-cs"/>
              </a:endParaRPr>
            </a:p>
          </p:txBody>
        </p:sp>
      </p:grpSp>
      <p:grpSp>
        <p:nvGrpSpPr>
          <p:cNvPr id="27" name="グループ化 26">
            <a:extLst>
              <a:ext uri="{FF2B5EF4-FFF2-40B4-BE49-F238E27FC236}">
                <a16:creationId xmlns:a16="http://schemas.microsoft.com/office/drawing/2014/main" id="{2CA99411-E37F-8AF1-E34D-D523A890BF33}"/>
              </a:ext>
            </a:extLst>
          </p:cNvPr>
          <p:cNvGrpSpPr/>
          <p:nvPr/>
        </p:nvGrpSpPr>
        <p:grpSpPr>
          <a:xfrm>
            <a:off x="2153327" y="2542868"/>
            <a:ext cx="5399778" cy="860189"/>
            <a:chOff x="2153327" y="2639118"/>
            <a:chExt cx="5399778" cy="860189"/>
          </a:xfrm>
        </p:grpSpPr>
        <p:sp>
          <p:nvSpPr>
            <p:cNvPr id="28" name="正方形/長方形 27">
              <a:extLst>
                <a:ext uri="{FF2B5EF4-FFF2-40B4-BE49-F238E27FC236}">
                  <a16:creationId xmlns:a16="http://schemas.microsoft.com/office/drawing/2014/main" id="{E33E26FB-0FEF-944B-E5A3-C2FE45E20F44}"/>
                </a:ext>
              </a:extLst>
            </p:cNvPr>
            <p:cNvSpPr/>
            <p:nvPr/>
          </p:nvSpPr>
          <p:spPr>
            <a:xfrm>
              <a:off x="2153327" y="2639118"/>
              <a:ext cx="3943594" cy="860189"/>
            </a:xfrm>
            <a:prstGeom prst="rect">
              <a:avLst/>
            </a:prstGeom>
            <a:solidFill>
              <a:srgbClr val="DCE6F2"/>
            </a:solidFill>
            <a:ln w="9525"/>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1100" b="1" i="0" u="none" strike="noStrike" kern="1200" cap="none" spc="0" normalizeH="0" baseline="0" noProof="0" dirty="0">
                  <a:ln>
                    <a:noFill/>
                  </a:ln>
                  <a:solidFill>
                    <a:srgbClr val="1F497D">
                      <a:lumMod val="50000"/>
                    </a:srgbClr>
                  </a:solidFill>
                  <a:effectLst/>
                  <a:uLnTx/>
                  <a:uFillTx/>
                  <a:latin typeface="メイリオ"/>
                  <a:ea typeface="メイリオ"/>
                  <a:cs typeface="+mn-cs"/>
                </a:rPr>
                <a:t>③エンジニア教育</a:t>
              </a:r>
              <a:endParaRPr kumimoji="1" lang="en-US" altLang="ja-JP" sz="1100" b="1" i="0" u="none" strike="noStrike" kern="1200" cap="none" spc="0" normalizeH="0" baseline="0" noProof="0" dirty="0">
                <a:ln>
                  <a:noFill/>
                </a:ln>
                <a:solidFill>
                  <a:srgbClr val="1F497D">
                    <a:lumMod val="50000"/>
                  </a:srgbClr>
                </a:solidFill>
                <a:effectLst/>
                <a:uLnTx/>
                <a:uFillTx/>
                <a:latin typeface="メイリオ"/>
                <a:ea typeface="メイリオ"/>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black"/>
                  </a:solidFill>
                  <a:effectLst/>
                  <a:uLnTx/>
                  <a:uFillTx/>
                  <a:latin typeface="メイリオ"/>
                  <a:ea typeface="メイリオ"/>
                  <a:cs typeface="+mn-cs"/>
                </a:rPr>
                <a:t>業務分析からシーケンス図の作成</a:t>
              </a:r>
              <a:endParaRPr kumimoji="1" lang="en-US" altLang="ja-JP" sz="1100" b="0" i="0" u="none" strike="noStrike" kern="1200" cap="none" spc="0" normalizeH="0" baseline="0" noProof="0" dirty="0">
                <a:ln>
                  <a:noFill/>
                </a:ln>
                <a:solidFill>
                  <a:prstClr val="black"/>
                </a:solidFill>
                <a:effectLst/>
                <a:uLnTx/>
                <a:uFillTx/>
                <a:latin typeface="メイリオ"/>
                <a:ea typeface="メイリオ"/>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black"/>
                  </a:solidFill>
                  <a:effectLst/>
                  <a:uLnTx/>
                  <a:uFillTx/>
                  <a:latin typeface="メイリオ"/>
                  <a:ea typeface="メイリオ"/>
                  <a:cs typeface="+mn-cs"/>
                </a:rPr>
                <a:t>エージェント・ワークフローへの落とし込み</a:t>
              </a:r>
              <a:endParaRPr kumimoji="1" lang="en-US" altLang="ja-JP" sz="1100" b="0" i="0" u="none" strike="noStrike" kern="1200" cap="none" spc="0" normalizeH="0" baseline="0" noProof="0" dirty="0">
                <a:ln>
                  <a:noFill/>
                </a:ln>
                <a:solidFill>
                  <a:prstClr val="black"/>
                </a:solidFill>
                <a:effectLst/>
                <a:uLnTx/>
                <a:uFillTx/>
                <a:latin typeface="メイリオ"/>
                <a:ea typeface="メイリオ"/>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ja-JP" sz="1100" b="0" i="0" u="none" strike="noStrike" kern="1200" cap="none" spc="0" normalizeH="0" baseline="0" noProof="0" dirty="0">
                  <a:ln>
                    <a:noFill/>
                  </a:ln>
                  <a:solidFill>
                    <a:prstClr val="black"/>
                  </a:solidFill>
                  <a:effectLst/>
                  <a:uLnTx/>
                  <a:uFillTx/>
                  <a:latin typeface="メイリオ"/>
                  <a:ea typeface="メイリオ"/>
                  <a:cs typeface="+mn-cs"/>
                </a:rPr>
                <a:t>(</a:t>
              </a:r>
              <a:r>
                <a:rPr kumimoji="1" lang="ja-JP" altLang="en-US" sz="1100" b="0" i="0" u="none" strike="noStrike" kern="1200" cap="none" spc="0" normalizeH="0" baseline="0" noProof="0" dirty="0">
                  <a:ln>
                    <a:noFill/>
                  </a:ln>
                  <a:solidFill>
                    <a:prstClr val="black"/>
                  </a:solidFill>
                  <a:effectLst/>
                  <a:uLnTx/>
                  <a:uFillTx/>
                  <a:latin typeface="メイリオ"/>
                  <a:ea typeface="メイリオ"/>
                  <a:cs typeface="+mn-cs"/>
                </a:rPr>
                <a:t>週一で課題を提供</a:t>
              </a:r>
              <a:r>
                <a:rPr kumimoji="1" lang="en-US" altLang="ja-JP" sz="1100" b="0" i="0" u="none" strike="noStrike" kern="1200" cap="none" spc="0" normalizeH="0" baseline="0" noProof="0" dirty="0">
                  <a:ln>
                    <a:noFill/>
                  </a:ln>
                  <a:solidFill>
                    <a:prstClr val="black"/>
                  </a:solidFill>
                  <a:effectLst/>
                  <a:uLnTx/>
                  <a:uFillTx/>
                  <a:latin typeface="メイリオ"/>
                  <a:ea typeface="メイリオ"/>
                  <a:cs typeface="+mn-cs"/>
                </a:rPr>
                <a:t>)</a:t>
              </a:r>
            </a:p>
          </p:txBody>
        </p:sp>
        <p:sp>
          <p:nvSpPr>
            <p:cNvPr id="29" name="正方形/長方形 28">
              <a:extLst>
                <a:ext uri="{FF2B5EF4-FFF2-40B4-BE49-F238E27FC236}">
                  <a16:creationId xmlns:a16="http://schemas.microsoft.com/office/drawing/2014/main" id="{0DE0A91E-CD92-3680-EB7B-1CD912AE0812}"/>
                </a:ext>
              </a:extLst>
            </p:cNvPr>
            <p:cNvSpPr/>
            <p:nvPr/>
          </p:nvSpPr>
          <p:spPr>
            <a:xfrm>
              <a:off x="6206705" y="2639118"/>
              <a:ext cx="1346400" cy="860189"/>
            </a:xfrm>
            <a:prstGeom prst="rect">
              <a:avLst/>
            </a:prstGeom>
            <a:solidFill>
              <a:srgbClr val="DCE6F2"/>
            </a:solidFill>
            <a:ln w="9525"/>
          </p:spPr>
          <p:style>
            <a:lnRef idx="2">
              <a:schemeClr val="dk1"/>
            </a:lnRef>
            <a:fillRef idx="1">
              <a:schemeClr val="lt1"/>
            </a:fillRef>
            <a:effectRef idx="0">
              <a:schemeClr val="dk1"/>
            </a:effectRef>
            <a:fontRef idx="minor">
              <a:schemeClr val="dk1"/>
            </a:fontRef>
          </p:style>
          <p:txBody>
            <a:bodyPr lIns="72000" rIns="7200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900" b="0" i="0" u="none" strike="noStrike" kern="1200" cap="none" spc="0" normalizeH="0" baseline="0" noProof="0" dirty="0">
                  <a:ln>
                    <a:noFill/>
                  </a:ln>
                  <a:solidFill>
                    <a:srgbClr val="1F497D">
                      <a:lumMod val="50000"/>
                    </a:srgbClr>
                  </a:solidFill>
                  <a:effectLst/>
                  <a:uLnTx/>
                  <a:uFillTx/>
                  <a:latin typeface="メイリオ"/>
                  <a:ea typeface="メイリオ"/>
                  <a:cs typeface="+mn-cs"/>
                </a:rPr>
                <a:t>月</a:t>
              </a:r>
              <a:r>
                <a:rPr kumimoji="1" lang="en-US" altLang="ja-JP" sz="900" b="0" i="0" u="none" strike="noStrike" kern="1200" cap="none" spc="0" normalizeH="0" baseline="0" noProof="0" dirty="0">
                  <a:ln>
                    <a:noFill/>
                  </a:ln>
                  <a:solidFill>
                    <a:srgbClr val="1F497D">
                      <a:lumMod val="50000"/>
                    </a:srgbClr>
                  </a:solidFill>
                  <a:effectLst/>
                  <a:uLnTx/>
                  <a:uFillTx/>
                  <a:latin typeface="メイリオ"/>
                  <a:ea typeface="メイリオ"/>
                  <a:cs typeface="+mn-cs"/>
                </a:rPr>
                <a:t>4</a:t>
              </a:r>
              <a:r>
                <a:rPr kumimoji="1" lang="ja-JP" altLang="en-US" sz="900" b="0" i="0" u="none" strike="noStrike" kern="1200" cap="none" spc="0" normalizeH="0" baseline="0" noProof="0" dirty="0">
                  <a:ln>
                    <a:noFill/>
                  </a:ln>
                  <a:solidFill>
                    <a:srgbClr val="1F497D">
                      <a:lumMod val="50000"/>
                    </a:srgbClr>
                  </a:solidFill>
                  <a:effectLst/>
                  <a:uLnTx/>
                  <a:uFillTx/>
                  <a:latin typeface="メイリオ"/>
                  <a:ea typeface="メイリオ"/>
                  <a:cs typeface="+mn-cs"/>
                </a:rPr>
                <a:t>回程度として</a:t>
              </a:r>
              <a:endParaRPr kumimoji="1" lang="en-US" altLang="ja-JP" sz="900" b="0" i="0" u="none" strike="noStrike" kern="1200" cap="none" spc="0" normalizeH="0" baseline="0" noProof="0" dirty="0">
                <a:ln>
                  <a:noFill/>
                </a:ln>
                <a:solidFill>
                  <a:srgbClr val="1F497D">
                    <a:lumMod val="50000"/>
                  </a:srgbClr>
                </a:solidFill>
                <a:effectLst/>
                <a:uLnTx/>
                <a:uFillTx/>
                <a:latin typeface="メイリオ"/>
                <a:ea typeface="メイリオ"/>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900" b="0" i="0" u="none" strike="noStrike" kern="1200" cap="none" spc="0" normalizeH="0" baseline="0" noProof="0">
                  <a:ln>
                    <a:noFill/>
                  </a:ln>
                  <a:solidFill>
                    <a:srgbClr val="1F497D">
                      <a:lumMod val="50000"/>
                    </a:srgbClr>
                  </a:solidFill>
                  <a:effectLst/>
                  <a:uLnTx/>
                  <a:uFillTx/>
                  <a:latin typeface="メイリオ"/>
                  <a:ea typeface="メイリオ"/>
                  <a:cs typeface="+mn-cs"/>
                </a:rPr>
                <a:t>月額</a:t>
              </a:r>
              <a:r>
                <a:rPr kumimoji="1" lang="en-US" altLang="ja-JP" sz="900" b="0" i="0" u="none" strike="noStrike" kern="1200" cap="none" spc="0" normalizeH="0" baseline="0" noProof="0" dirty="0">
                  <a:ln>
                    <a:noFill/>
                  </a:ln>
                  <a:solidFill>
                    <a:srgbClr val="1F497D">
                      <a:lumMod val="50000"/>
                    </a:srgbClr>
                  </a:solidFill>
                  <a:effectLst/>
                  <a:uLnTx/>
                  <a:uFillTx/>
                  <a:latin typeface="メイリオ"/>
                  <a:ea typeface="メイリオ"/>
                  <a:cs typeface="+mn-cs"/>
                </a:rPr>
                <a:t>80</a:t>
              </a:r>
              <a:r>
                <a:rPr kumimoji="1" lang="ja-JP" altLang="en-US" sz="900" b="0" i="0" u="none" strike="noStrike" kern="1200" cap="none" spc="0" normalizeH="0" baseline="0" noProof="0">
                  <a:ln>
                    <a:noFill/>
                  </a:ln>
                  <a:solidFill>
                    <a:srgbClr val="1F497D">
                      <a:lumMod val="50000"/>
                    </a:srgbClr>
                  </a:solidFill>
                  <a:effectLst/>
                  <a:uLnTx/>
                  <a:uFillTx/>
                  <a:latin typeface="メイリオ"/>
                  <a:ea typeface="メイリオ"/>
                  <a:cs typeface="+mn-cs"/>
                </a:rPr>
                <a:t>万円</a:t>
              </a:r>
              <a:endParaRPr kumimoji="1" lang="en-US" altLang="ja-JP" sz="900" b="0" i="0" u="none" strike="noStrike" kern="1200" cap="none" spc="0" normalizeH="0" baseline="0" noProof="0" dirty="0">
                <a:ln>
                  <a:noFill/>
                </a:ln>
                <a:solidFill>
                  <a:srgbClr val="1F497D">
                    <a:lumMod val="50000"/>
                  </a:srgbClr>
                </a:solidFill>
                <a:effectLst/>
                <a:uLnTx/>
                <a:uFillTx/>
                <a:latin typeface="メイリオ"/>
                <a:ea typeface="メイリオ"/>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900" b="0" i="0" u="none" strike="noStrike" kern="1200" cap="none" spc="0" normalizeH="0" baseline="0" noProof="0" dirty="0">
                  <a:ln>
                    <a:noFill/>
                  </a:ln>
                  <a:solidFill>
                    <a:srgbClr val="1F497D">
                      <a:lumMod val="50000"/>
                    </a:srgbClr>
                  </a:solidFill>
                  <a:effectLst/>
                  <a:uLnTx/>
                  <a:uFillTx/>
                  <a:latin typeface="メイリオ"/>
                  <a:ea typeface="メイリオ"/>
                  <a:cs typeface="+mn-cs"/>
                </a:rPr>
                <a:t>随時エンジニアの</a:t>
              </a:r>
              <a:endParaRPr kumimoji="1" lang="en-US" altLang="ja-JP" sz="900" b="0" i="0" u="none" strike="noStrike" kern="1200" cap="none" spc="0" normalizeH="0" baseline="0" noProof="0" dirty="0">
                <a:ln>
                  <a:noFill/>
                </a:ln>
                <a:solidFill>
                  <a:srgbClr val="1F497D">
                    <a:lumMod val="50000"/>
                  </a:srgbClr>
                </a:solidFill>
                <a:effectLst/>
                <a:uLnTx/>
                <a:uFillTx/>
                <a:latin typeface="メイリオ"/>
                <a:ea typeface="メイリオ"/>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900" b="0" i="0" u="none" strike="noStrike" kern="1200" cap="none" spc="0" normalizeH="0" baseline="0" noProof="0" dirty="0">
                  <a:ln>
                    <a:noFill/>
                  </a:ln>
                  <a:solidFill>
                    <a:srgbClr val="1F497D">
                      <a:lumMod val="50000"/>
                    </a:srgbClr>
                  </a:solidFill>
                  <a:effectLst/>
                  <a:uLnTx/>
                  <a:uFillTx/>
                  <a:latin typeface="メイリオ"/>
                  <a:ea typeface="メイリオ"/>
                  <a:cs typeface="+mn-cs"/>
                </a:rPr>
                <a:t>サポート窓口有</a:t>
              </a:r>
              <a:endParaRPr kumimoji="1" lang="en-US" altLang="ja-JP" sz="900" b="0" i="0" u="none" strike="noStrike" kern="1200" cap="none" spc="0" normalizeH="0" baseline="0" noProof="0" dirty="0">
                <a:ln>
                  <a:noFill/>
                </a:ln>
                <a:solidFill>
                  <a:srgbClr val="1F497D">
                    <a:lumMod val="50000"/>
                  </a:srgbClr>
                </a:solidFill>
                <a:effectLst/>
                <a:uLnTx/>
                <a:uFillTx/>
                <a:latin typeface="メイリオ"/>
                <a:ea typeface="メイリオ"/>
                <a:cs typeface="+mn-cs"/>
              </a:endParaRPr>
            </a:p>
          </p:txBody>
        </p:sp>
      </p:grpSp>
      <p:grpSp>
        <p:nvGrpSpPr>
          <p:cNvPr id="30" name="グループ化 29">
            <a:extLst>
              <a:ext uri="{FF2B5EF4-FFF2-40B4-BE49-F238E27FC236}">
                <a16:creationId xmlns:a16="http://schemas.microsoft.com/office/drawing/2014/main" id="{DECFF6A5-A53E-3FDD-AB51-67A86A365907}"/>
              </a:ext>
            </a:extLst>
          </p:cNvPr>
          <p:cNvGrpSpPr/>
          <p:nvPr/>
        </p:nvGrpSpPr>
        <p:grpSpPr>
          <a:xfrm>
            <a:off x="2153328" y="3490538"/>
            <a:ext cx="5399777" cy="947638"/>
            <a:chOff x="2153328" y="3616075"/>
            <a:chExt cx="5399777" cy="947638"/>
          </a:xfrm>
        </p:grpSpPr>
        <p:sp>
          <p:nvSpPr>
            <p:cNvPr id="31" name="正方形/長方形 30">
              <a:extLst>
                <a:ext uri="{FF2B5EF4-FFF2-40B4-BE49-F238E27FC236}">
                  <a16:creationId xmlns:a16="http://schemas.microsoft.com/office/drawing/2014/main" id="{A8D4D1E8-B8C5-0566-00F3-26F8D877E1EF}"/>
                </a:ext>
              </a:extLst>
            </p:cNvPr>
            <p:cNvSpPr/>
            <p:nvPr/>
          </p:nvSpPr>
          <p:spPr>
            <a:xfrm>
              <a:off x="2153328" y="3616075"/>
              <a:ext cx="3943594" cy="947638"/>
            </a:xfrm>
            <a:prstGeom prst="rect">
              <a:avLst/>
            </a:prstGeom>
            <a:solidFill>
              <a:schemeClr val="accent1">
                <a:lumMod val="20000"/>
                <a:lumOff val="80000"/>
              </a:schemeClr>
            </a:solidFill>
            <a:ln w="9525"/>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1100" b="1" i="0" u="none" strike="noStrike" kern="1200" cap="none" spc="0" normalizeH="0" baseline="0" noProof="0" dirty="0">
                  <a:ln>
                    <a:noFill/>
                  </a:ln>
                  <a:solidFill>
                    <a:srgbClr val="1F497D">
                      <a:lumMod val="50000"/>
                    </a:srgbClr>
                  </a:solidFill>
                  <a:effectLst/>
                  <a:uLnTx/>
                  <a:uFillTx/>
                  <a:latin typeface="メイリオ"/>
                  <a:ea typeface="メイリオ"/>
                  <a:cs typeface="+mn-cs"/>
                </a:rPr>
                <a:t>④エージェント作成講座</a:t>
              </a:r>
              <a:endParaRPr kumimoji="1" lang="en-US" altLang="ja-JP" sz="1100" b="1" i="0" u="none" strike="noStrike" kern="1200" cap="none" spc="0" normalizeH="0" baseline="0" noProof="0" dirty="0">
                <a:ln>
                  <a:noFill/>
                </a:ln>
                <a:solidFill>
                  <a:srgbClr val="1F497D">
                    <a:lumMod val="50000"/>
                  </a:srgbClr>
                </a:solidFill>
                <a:effectLst/>
                <a:uLnTx/>
                <a:uFillTx/>
                <a:latin typeface="メイリオ"/>
                <a:ea typeface="メイリオ"/>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black"/>
                  </a:solidFill>
                  <a:effectLst/>
                  <a:uLnTx/>
                  <a:uFillTx/>
                  <a:latin typeface="メイリオ"/>
                  <a:ea typeface="メイリオ"/>
                  <a:cs typeface="+mn-cs"/>
                </a:rPr>
                <a:t>別の課題</a:t>
              </a:r>
              <a:r>
                <a:rPr kumimoji="1" lang="en-US" altLang="ja-JP" sz="1100" b="0" i="0" u="none" strike="noStrike" kern="1200" cap="none" spc="0" normalizeH="0" baseline="0" noProof="0" dirty="0">
                  <a:ln>
                    <a:noFill/>
                  </a:ln>
                  <a:solidFill>
                    <a:prstClr val="black"/>
                  </a:solidFill>
                  <a:effectLst/>
                  <a:uLnTx/>
                  <a:uFillTx/>
                  <a:latin typeface="メイリオ"/>
                  <a:ea typeface="メイリオ"/>
                  <a:cs typeface="+mn-cs"/>
                </a:rPr>
                <a:t>(</a:t>
              </a:r>
              <a:r>
                <a:rPr kumimoji="1" lang="ja-JP" altLang="en-US" sz="1100" b="0" i="0" u="none" strike="noStrike" kern="1200" cap="none" spc="0" normalizeH="0" baseline="0" noProof="0" dirty="0">
                  <a:ln>
                    <a:noFill/>
                  </a:ln>
                  <a:solidFill>
                    <a:prstClr val="black"/>
                  </a:solidFill>
                  <a:effectLst/>
                  <a:uLnTx/>
                  <a:uFillTx/>
                  <a:latin typeface="メイリオ"/>
                  <a:ea typeface="メイリオ"/>
                  <a:cs typeface="+mn-cs"/>
                </a:rPr>
                <a:t>生活雑貨店舗のマーケティング分析</a:t>
              </a:r>
              <a:r>
                <a:rPr kumimoji="1" lang="en-US" altLang="ja-JP" sz="1100" b="0" i="0" u="none" strike="noStrike" kern="1200" cap="none" spc="0" normalizeH="0" baseline="0" noProof="0" dirty="0">
                  <a:ln>
                    <a:noFill/>
                  </a:ln>
                  <a:solidFill>
                    <a:prstClr val="black"/>
                  </a:solidFill>
                  <a:effectLst/>
                  <a:uLnTx/>
                  <a:uFillTx/>
                  <a:latin typeface="メイリオ"/>
                  <a:ea typeface="メイリオ"/>
                  <a:cs typeface="+mn-cs"/>
                </a:rPr>
                <a:t>)</a:t>
              </a:r>
              <a:r>
                <a:rPr kumimoji="1" lang="ja-JP" altLang="en-US" sz="1100" b="0" i="0" u="none" strike="noStrike" kern="1200" cap="none" spc="0" normalizeH="0" baseline="0" noProof="0" dirty="0">
                  <a:ln>
                    <a:noFill/>
                  </a:ln>
                  <a:solidFill>
                    <a:prstClr val="black"/>
                  </a:solidFill>
                  <a:effectLst/>
                  <a:uLnTx/>
                  <a:uFillTx/>
                  <a:latin typeface="メイリオ"/>
                  <a:ea typeface="メイリオ"/>
                  <a:cs typeface="+mn-cs"/>
                </a:rPr>
                <a:t>を元に</a:t>
              </a:r>
              <a:endParaRPr kumimoji="1" lang="en-US" altLang="ja-JP" sz="1100" b="0" i="0" u="none" strike="noStrike" kern="1200" cap="none" spc="0" normalizeH="0" baseline="0" noProof="0" dirty="0">
                <a:ln>
                  <a:noFill/>
                </a:ln>
                <a:solidFill>
                  <a:prstClr val="black"/>
                </a:solidFill>
                <a:effectLst/>
                <a:uLnTx/>
                <a:uFillTx/>
                <a:latin typeface="メイリオ"/>
                <a:ea typeface="メイリオ"/>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black"/>
                  </a:solidFill>
                  <a:effectLst/>
                  <a:uLnTx/>
                  <a:uFillTx/>
                  <a:latin typeface="メイリオ"/>
                  <a:ea typeface="メイリオ"/>
                  <a:cs typeface="+mn-cs"/>
                </a:rPr>
                <a:t>要件定義や設計などを行う講座</a:t>
              </a:r>
              <a:endParaRPr kumimoji="1" lang="en-US" altLang="ja-JP" sz="1100" b="0" i="0" u="none" strike="noStrike" kern="1200" cap="none" spc="0" normalizeH="0" baseline="0" noProof="0" dirty="0">
                <a:ln>
                  <a:noFill/>
                </a:ln>
                <a:solidFill>
                  <a:prstClr val="black"/>
                </a:solidFill>
                <a:effectLst/>
                <a:uLnTx/>
                <a:uFillTx/>
                <a:latin typeface="メイリオ"/>
                <a:ea typeface="メイリオ"/>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black"/>
                  </a:solidFill>
                  <a:effectLst/>
                  <a:uLnTx/>
                  <a:uFillTx/>
                  <a:latin typeface="メイリオ"/>
                  <a:ea typeface="メイリオ"/>
                  <a:cs typeface="+mn-cs"/>
                </a:rPr>
                <a:t>⇒動画講座で簡単なものはご用意する予定</a:t>
              </a:r>
              <a:endParaRPr kumimoji="1" lang="en-US" altLang="ja-JP" sz="1100" b="0" i="0" u="none" strike="noStrike" kern="1200" cap="none" spc="0" normalizeH="0" baseline="0" noProof="0" dirty="0">
                <a:ln>
                  <a:noFill/>
                </a:ln>
                <a:solidFill>
                  <a:prstClr val="black"/>
                </a:solidFill>
                <a:effectLst/>
                <a:uLnTx/>
                <a:uFillTx/>
                <a:latin typeface="メイリオ"/>
                <a:ea typeface="メイリオ"/>
                <a:cs typeface="+mn-cs"/>
              </a:endParaRPr>
            </a:p>
          </p:txBody>
        </p:sp>
        <p:sp>
          <p:nvSpPr>
            <p:cNvPr id="32" name="正方形/長方形 31">
              <a:extLst>
                <a:ext uri="{FF2B5EF4-FFF2-40B4-BE49-F238E27FC236}">
                  <a16:creationId xmlns:a16="http://schemas.microsoft.com/office/drawing/2014/main" id="{F73C91CD-082D-5422-A337-FC27C3813604}"/>
                </a:ext>
              </a:extLst>
            </p:cNvPr>
            <p:cNvSpPr/>
            <p:nvPr/>
          </p:nvSpPr>
          <p:spPr>
            <a:xfrm>
              <a:off x="6206705" y="3616075"/>
              <a:ext cx="1346400" cy="947638"/>
            </a:xfrm>
            <a:prstGeom prst="rect">
              <a:avLst/>
            </a:prstGeom>
            <a:solidFill>
              <a:srgbClr val="DCE6F2"/>
            </a:solidFill>
            <a:ln w="9525"/>
          </p:spPr>
          <p:style>
            <a:lnRef idx="2">
              <a:schemeClr val="dk1"/>
            </a:lnRef>
            <a:fillRef idx="1">
              <a:schemeClr val="lt1"/>
            </a:fillRef>
            <a:effectRef idx="0">
              <a:schemeClr val="dk1"/>
            </a:effectRef>
            <a:fontRef idx="minor">
              <a:schemeClr val="dk1"/>
            </a:fontRef>
          </p:style>
          <p:txBody>
            <a:bodyPr lIns="72000" rIns="7200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900" b="0" i="0" u="none" strike="noStrike" kern="1200" cap="none" spc="0" normalizeH="0" baseline="0" noProof="0" dirty="0">
                  <a:ln>
                    <a:noFill/>
                  </a:ln>
                  <a:solidFill>
                    <a:srgbClr val="1F497D">
                      <a:lumMod val="50000"/>
                    </a:srgbClr>
                  </a:solidFill>
                  <a:effectLst/>
                  <a:uLnTx/>
                  <a:uFillTx/>
                  <a:latin typeface="メイリオ"/>
                  <a:ea typeface="メイリオ"/>
                  <a:cs typeface="+mn-cs"/>
                </a:rPr>
                <a:t>月</a:t>
              </a:r>
              <a:r>
                <a:rPr kumimoji="1" lang="en-US" altLang="ja-JP" sz="900" b="0" i="0" u="none" strike="noStrike" kern="1200" cap="none" spc="0" normalizeH="0" baseline="0" noProof="0" dirty="0">
                  <a:ln>
                    <a:noFill/>
                  </a:ln>
                  <a:solidFill>
                    <a:srgbClr val="1F497D">
                      <a:lumMod val="50000"/>
                    </a:srgbClr>
                  </a:solidFill>
                  <a:effectLst/>
                  <a:uLnTx/>
                  <a:uFillTx/>
                  <a:latin typeface="メイリオ"/>
                  <a:ea typeface="メイリオ"/>
                  <a:cs typeface="+mn-cs"/>
                </a:rPr>
                <a:t>4</a:t>
              </a:r>
              <a:r>
                <a:rPr kumimoji="1" lang="ja-JP" altLang="en-US" sz="900" b="0" i="0" u="none" strike="noStrike" kern="1200" cap="none" spc="0" normalizeH="0" baseline="0" noProof="0" dirty="0">
                  <a:ln>
                    <a:noFill/>
                  </a:ln>
                  <a:solidFill>
                    <a:srgbClr val="1F497D">
                      <a:lumMod val="50000"/>
                    </a:srgbClr>
                  </a:solidFill>
                  <a:effectLst/>
                  <a:uLnTx/>
                  <a:uFillTx/>
                  <a:latin typeface="メイリオ"/>
                  <a:ea typeface="メイリオ"/>
                  <a:cs typeface="+mn-cs"/>
                </a:rPr>
                <a:t>回程度として</a:t>
              </a:r>
              <a:endParaRPr kumimoji="1" lang="en-US" altLang="ja-JP" sz="900" b="0" i="0" u="none" strike="noStrike" kern="1200" cap="none" spc="0" normalizeH="0" baseline="0" noProof="0" dirty="0">
                <a:ln>
                  <a:noFill/>
                </a:ln>
                <a:solidFill>
                  <a:srgbClr val="1F497D">
                    <a:lumMod val="50000"/>
                  </a:srgbClr>
                </a:solidFill>
                <a:effectLst/>
                <a:uLnTx/>
                <a:uFillTx/>
                <a:latin typeface="メイリオ"/>
                <a:ea typeface="メイリオ"/>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900" b="0" i="0" u="none" strike="noStrike" kern="1200" cap="none" spc="0" normalizeH="0" baseline="0" noProof="0">
                  <a:ln>
                    <a:noFill/>
                  </a:ln>
                  <a:solidFill>
                    <a:srgbClr val="1F497D">
                      <a:lumMod val="50000"/>
                    </a:srgbClr>
                  </a:solidFill>
                  <a:effectLst/>
                  <a:uLnTx/>
                  <a:uFillTx/>
                  <a:latin typeface="メイリオ"/>
                  <a:ea typeface="メイリオ"/>
                  <a:cs typeface="+mn-cs"/>
                </a:rPr>
                <a:t>月額</a:t>
              </a:r>
              <a:r>
                <a:rPr kumimoji="1" lang="en-US" altLang="ja-JP" sz="900" b="0" i="0" u="none" strike="noStrike" kern="1200" cap="none" spc="0" normalizeH="0" baseline="0" noProof="0" dirty="0">
                  <a:ln>
                    <a:noFill/>
                  </a:ln>
                  <a:solidFill>
                    <a:srgbClr val="1F497D">
                      <a:lumMod val="50000"/>
                    </a:srgbClr>
                  </a:solidFill>
                  <a:effectLst/>
                  <a:uLnTx/>
                  <a:uFillTx/>
                  <a:latin typeface="メイリオ"/>
                  <a:ea typeface="メイリオ"/>
                  <a:cs typeface="+mn-cs"/>
                </a:rPr>
                <a:t>80</a:t>
              </a:r>
              <a:r>
                <a:rPr kumimoji="1" lang="ja-JP" altLang="en-US" sz="900" b="0" i="0" u="none" strike="noStrike" kern="1200" cap="none" spc="0" normalizeH="0" baseline="0" noProof="0">
                  <a:ln>
                    <a:noFill/>
                  </a:ln>
                  <a:solidFill>
                    <a:srgbClr val="1F497D">
                      <a:lumMod val="50000"/>
                    </a:srgbClr>
                  </a:solidFill>
                  <a:effectLst/>
                  <a:uLnTx/>
                  <a:uFillTx/>
                  <a:latin typeface="メイリオ"/>
                  <a:ea typeface="メイリオ"/>
                  <a:cs typeface="+mn-cs"/>
                </a:rPr>
                <a:t>万円</a:t>
              </a:r>
              <a:endParaRPr kumimoji="1" lang="en-US" altLang="ja-JP" sz="900" b="0" i="0" u="none" strike="noStrike" kern="1200" cap="none" spc="0" normalizeH="0" baseline="0" noProof="0" dirty="0">
                <a:ln>
                  <a:noFill/>
                </a:ln>
                <a:solidFill>
                  <a:srgbClr val="1F497D">
                    <a:lumMod val="50000"/>
                  </a:srgbClr>
                </a:solidFill>
                <a:effectLst/>
                <a:uLnTx/>
                <a:uFillTx/>
                <a:latin typeface="メイリオ"/>
                <a:ea typeface="メイリオ"/>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900" b="0" i="0" u="none" strike="noStrike" kern="1200" cap="none" spc="0" normalizeH="0" baseline="0" noProof="0" dirty="0">
                  <a:ln>
                    <a:noFill/>
                  </a:ln>
                  <a:solidFill>
                    <a:srgbClr val="1F497D">
                      <a:lumMod val="50000"/>
                    </a:srgbClr>
                  </a:solidFill>
                  <a:effectLst/>
                  <a:uLnTx/>
                  <a:uFillTx/>
                  <a:latin typeface="メイリオ"/>
                  <a:ea typeface="メイリオ"/>
                  <a:cs typeface="+mn-cs"/>
                </a:rPr>
                <a:t>チャットによる</a:t>
              </a:r>
              <a:endParaRPr kumimoji="1" lang="en-US" altLang="ja-JP" sz="900" b="0" i="0" u="none" strike="noStrike" kern="1200" cap="none" spc="0" normalizeH="0" baseline="0" noProof="0" dirty="0">
                <a:ln>
                  <a:noFill/>
                </a:ln>
                <a:solidFill>
                  <a:srgbClr val="1F497D">
                    <a:lumMod val="50000"/>
                  </a:srgbClr>
                </a:solidFill>
                <a:effectLst/>
                <a:uLnTx/>
                <a:uFillTx/>
                <a:latin typeface="メイリオ"/>
                <a:ea typeface="メイリオ"/>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900" b="0" i="0" u="none" strike="noStrike" kern="1200" cap="none" spc="0" normalizeH="0" baseline="0" noProof="0" dirty="0">
                  <a:ln>
                    <a:noFill/>
                  </a:ln>
                  <a:solidFill>
                    <a:srgbClr val="1F497D">
                      <a:lumMod val="50000"/>
                    </a:srgbClr>
                  </a:solidFill>
                  <a:effectLst/>
                  <a:uLnTx/>
                  <a:uFillTx/>
                  <a:latin typeface="メイリオ"/>
                  <a:ea typeface="メイリオ"/>
                  <a:cs typeface="+mn-cs"/>
                </a:rPr>
                <a:t>ヘルプ相談</a:t>
              </a:r>
              <a:endParaRPr kumimoji="1" lang="en-US" altLang="ja-JP" sz="900" b="0" i="0" u="none" strike="noStrike" kern="1200" cap="none" spc="0" normalizeH="0" baseline="0" noProof="0" dirty="0">
                <a:ln>
                  <a:noFill/>
                </a:ln>
                <a:solidFill>
                  <a:srgbClr val="1F497D">
                    <a:lumMod val="50000"/>
                  </a:srgbClr>
                </a:solidFill>
                <a:effectLst/>
                <a:uLnTx/>
                <a:uFillTx/>
                <a:latin typeface="メイリオ"/>
                <a:ea typeface="メイリオ"/>
                <a:cs typeface="+mn-cs"/>
              </a:endParaRPr>
            </a:p>
          </p:txBody>
        </p:sp>
      </p:grpSp>
      <p:grpSp>
        <p:nvGrpSpPr>
          <p:cNvPr id="33" name="グループ化 32">
            <a:extLst>
              <a:ext uri="{FF2B5EF4-FFF2-40B4-BE49-F238E27FC236}">
                <a16:creationId xmlns:a16="http://schemas.microsoft.com/office/drawing/2014/main" id="{D09336E0-3F7A-31B3-3B30-B5FB7E0DD21C}"/>
              </a:ext>
            </a:extLst>
          </p:cNvPr>
          <p:cNvGrpSpPr/>
          <p:nvPr/>
        </p:nvGrpSpPr>
        <p:grpSpPr>
          <a:xfrm>
            <a:off x="2153326" y="4525657"/>
            <a:ext cx="5399779" cy="838020"/>
            <a:chOff x="2153326" y="4670032"/>
            <a:chExt cx="5399779" cy="838020"/>
          </a:xfrm>
        </p:grpSpPr>
        <p:sp>
          <p:nvSpPr>
            <p:cNvPr id="34" name="正方形/長方形 33">
              <a:extLst>
                <a:ext uri="{FF2B5EF4-FFF2-40B4-BE49-F238E27FC236}">
                  <a16:creationId xmlns:a16="http://schemas.microsoft.com/office/drawing/2014/main" id="{9EC410D4-A9FC-A129-1899-92BC350C41AB}"/>
                </a:ext>
              </a:extLst>
            </p:cNvPr>
            <p:cNvSpPr/>
            <p:nvPr/>
          </p:nvSpPr>
          <p:spPr>
            <a:xfrm>
              <a:off x="2153326" y="4670032"/>
              <a:ext cx="3943596" cy="835200"/>
            </a:xfrm>
            <a:prstGeom prst="rect">
              <a:avLst/>
            </a:prstGeom>
            <a:solidFill>
              <a:srgbClr val="DCE6F2"/>
            </a:solidFill>
            <a:ln w="9525"/>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1100" b="1" i="0" u="none" strike="noStrike" kern="1200" cap="none" spc="0" normalizeH="0" baseline="0" noProof="0" dirty="0">
                  <a:ln>
                    <a:noFill/>
                  </a:ln>
                  <a:solidFill>
                    <a:srgbClr val="1F497D">
                      <a:lumMod val="50000"/>
                    </a:srgbClr>
                  </a:solidFill>
                  <a:effectLst/>
                  <a:uLnTx/>
                  <a:uFillTx/>
                  <a:latin typeface="メイリオ"/>
                  <a:ea typeface="メイリオ"/>
                  <a:cs typeface="+mn-cs"/>
                </a:rPr>
                <a:t>⑤動画講座解説講座</a:t>
              </a:r>
              <a:endParaRPr kumimoji="1" lang="en-US" altLang="ja-JP" sz="1100" b="1" i="0" u="none" strike="noStrike" kern="1200" cap="none" spc="0" normalizeH="0" baseline="0" noProof="0" dirty="0">
                <a:ln>
                  <a:noFill/>
                </a:ln>
                <a:solidFill>
                  <a:srgbClr val="1F497D">
                    <a:lumMod val="50000"/>
                  </a:srgbClr>
                </a:solidFill>
                <a:effectLst/>
                <a:uLnTx/>
                <a:uFillTx/>
                <a:latin typeface="メイリオ"/>
                <a:ea typeface="メイリオ"/>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black"/>
                  </a:solidFill>
                  <a:effectLst/>
                  <a:uLnTx/>
                  <a:uFillTx/>
                  <a:latin typeface="メイリオ"/>
                  <a:ea typeface="メイリオ"/>
                  <a:cs typeface="+mn-cs"/>
                </a:rPr>
                <a:t>動画講座に基づいた内容を確認しながら行う実習講座</a:t>
              </a:r>
              <a:endParaRPr kumimoji="1" lang="en-US" altLang="ja-JP" sz="1100" b="0" i="0" u="none" strike="noStrike" kern="1200" cap="none" spc="0" normalizeH="0" baseline="0" noProof="0" dirty="0">
                <a:ln>
                  <a:noFill/>
                </a:ln>
                <a:solidFill>
                  <a:prstClr val="black"/>
                </a:solidFill>
                <a:effectLst/>
                <a:uLnTx/>
                <a:uFillTx/>
                <a:latin typeface="メイリオ"/>
                <a:ea typeface="メイリオ"/>
                <a:cs typeface="+mn-cs"/>
              </a:endParaRPr>
            </a:p>
          </p:txBody>
        </p:sp>
        <p:sp>
          <p:nvSpPr>
            <p:cNvPr id="35" name="正方形/長方形 34">
              <a:extLst>
                <a:ext uri="{FF2B5EF4-FFF2-40B4-BE49-F238E27FC236}">
                  <a16:creationId xmlns:a16="http://schemas.microsoft.com/office/drawing/2014/main" id="{0698A0AA-EC6B-D1B3-2D47-3587F69DDC8B}"/>
                </a:ext>
              </a:extLst>
            </p:cNvPr>
            <p:cNvSpPr/>
            <p:nvPr/>
          </p:nvSpPr>
          <p:spPr>
            <a:xfrm>
              <a:off x="6206705" y="4672852"/>
              <a:ext cx="1346400" cy="835200"/>
            </a:xfrm>
            <a:prstGeom prst="rect">
              <a:avLst/>
            </a:prstGeom>
            <a:solidFill>
              <a:srgbClr val="DCE6F2"/>
            </a:solidFill>
            <a:ln w="9525"/>
          </p:spPr>
          <p:style>
            <a:lnRef idx="2">
              <a:schemeClr val="dk1"/>
            </a:lnRef>
            <a:fillRef idx="1">
              <a:schemeClr val="lt1"/>
            </a:fillRef>
            <a:effectRef idx="0">
              <a:schemeClr val="dk1"/>
            </a:effectRef>
            <a:fontRef idx="minor">
              <a:schemeClr val="dk1"/>
            </a:fontRef>
          </p:style>
          <p:txBody>
            <a:bodyPr lIns="72000" rIns="7200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ja-JP" sz="900" b="0" i="0" u="none" strike="noStrike" kern="1200" cap="none" spc="0" normalizeH="0" baseline="0" noProof="0" dirty="0">
                  <a:ln>
                    <a:noFill/>
                  </a:ln>
                  <a:solidFill>
                    <a:srgbClr val="1F497D">
                      <a:lumMod val="50000"/>
                    </a:srgbClr>
                  </a:solidFill>
                  <a:effectLst/>
                  <a:uLnTx/>
                  <a:uFillTx/>
                  <a:latin typeface="メイリオ"/>
                  <a:ea typeface="メイリオ"/>
                  <a:cs typeface="+mn-cs"/>
                </a:rPr>
                <a:t>1</a:t>
              </a:r>
              <a:r>
                <a:rPr kumimoji="1" lang="ja-JP" altLang="en-US" sz="900" b="0" i="0" u="none" strike="noStrike" kern="1200" cap="none" spc="0" normalizeH="0" baseline="0" noProof="0" dirty="0">
                  <a:ln>
                    <a:noFill/>
                  </a:ln>
                  <a:solidFill>
                    <a:srgbClr val="1F497D">
                      <a:lumMod val="50000"/>
                    </a:srgbClr>
                  </a:solidFill>
                  <a:effectLst/>
                  <a:uLnTx/>
                  <a:uFillTx/>
                  <a:latin typeface="メイリオ"/>
                  <a:ea typeface="メイリオ"/>
                  <a:cs typeface="+mn-cs"/>
                </a:rPr>
                <a:t>講座</a:t>
              </a:r>
              <a:r>
                <a:rPr kumimoji="1" lang="en-US" altLang="ja-JP" sz="900" b="0" i="0" u="none" strike="noStrike" kern="1200" cap="none" spc="0" normalizeH="0" baseline="0" noProof="0" dirty="0">
                  <a:ln>
                    <a:noFill/>
                  </a:ln>
                  <a:solidFill>
                    <a:srgbClr val="1F497D">
                      <a:lumMod val="50000"/>
                    </a:srgbClr>
                  </a:solidFill>
                  <a:effectLst/>
                  <a:uLnTx/>
                  <a:uFillTx/>
                  <a:latin typeface="メイリオ"/>
                  <a:ea typeface="メイリオ"/>
                  <a:cs typeface="+mn-cs"/>
                </a:rPr>
                <a:t>15</a:t>
              </a:r>
              <a:r>
                <a:rPr kumimoji="1" lang="ja-JP" altLang="en-US" sz="900" b="0" i="0" u="none" strike="noStrike" kern="1200" cap="none" spc="0" normalizeH="0" baseline="0" noProof="0" dirty="0">
                  <a:ln>
                    <a:noFill/>
                  </a:ln>
                  <a:solidFill>
                    <a:srgbClr val="1F497D">
                      <a:lumMod val="50000"/>
                    </a:srgbClr>
                  </a:solidFill>
                  <a:effectLst/>
                  <a:uLnTx/>
                  <a:uFillTx/>
                  <a:latin typeface="メイリオ"/>
                  <a:ea typeface="メイリオ"/>
                  <a:cs typeface="+mn-cs"/>
                </a:rPr>
                <a:t>回以上</a:t>
              </a:r>
              <a:endParaRPr kumimoji="1" lang="en-US" altLang="ja-JP" sz="900" b="0" i="0" u="none" strike="noStrike" kern="1200" cap="none" spc="0" normalizeH="0" baseline="0" noProof="0" dirty="0">
                <a:ln>
                  <a:noFill/>
                </a:ln>
                <a:solidFill>
                  <a:srgbClr val="1F497D">
                    <a:lumMod val="50000"/>
                  </a:srgbClr>
                </a:solidFill>
                <a:effectLst/>
                <a:uLnTx/>
                <a:uFillTx/>
                <a:latin typeface="メイリオ"/>
                <a:ea typeface="メイリオ"/>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900" b="0" i="0" u="none" strike="noStrike" kern="1200" cap="none" spc="0" normalizeH="0" baseline="0" noProof="0" dirty="0">
                  <a:ln>
                    <a:noFill/>
                  </a:ln>
                  <a:solidFill>
                    <a:srgbClr val="1F497D">
                      <a:lumMod val="50000"/>
                    </a:srgbClr>
                  </a:solidFill>
                  <a:effectLst/>
                  <a:uLnTx/>
                  <a:uFillTx/>
                  <a:latin typeface="メイリオ"/>
                  <a:ea typeface="メイリオ"/>
                  <a:cs typeface="+mn-cs"/>
                </a:rPr>
                <a:t>３～</a:t>
              </a:r>
              <a:r>
                <a:rPr kumimoji="1" lang="en-US" altLang="ja-JP" sz="900" b="0" i="0" u="none" strike="noStrike" kern="1200" cap="none" spc="0" normalizeH="0" baseline="0" noProof="0" dirty="0">
                  <a:ln>
                    <a:noFill/>
                  </a:ln>
                  <a:solidFill>
                    <a:srgbClr val="1F497D">
                      <a:lumMod val="50000"/>
                    </a:srgbClr>
                  </a:solidFill>
                  <a:effectLst/>
                  <a:uLnTx/>
                  <a:uFillTx/>
                  <a:latin typeface="メイリオ"/>
                  <a:ea typeface="メイリオ"/>
                  <a:cs typeface="+mn-cs"/>
                </a:rPr>
                <a:t>4</a:t>
              </a:r>
              <a:r>
                <a:rPr kumimoji="1" lang="ja-JP" altLang="en-US" sz="900" b="0" i="0" u="none" strike="noStrike" kern="1200" cap="none" spc="0" normalizeH="0" baseline="0" noProof="0" dirty="0">
                  <a:ln>
                    <a:noFill/>
                  </a:ln>
                  <a:solidFill>
                    <a:srgbClr val="1F497D">
                      <a:lumMod val="50000"/>
                    </a:srgbClr>
                  </a:solidFill>
                  <a:effectLst/>
                  <a:uLnTx/>
                  <a:uFillTx/>
                  <a:latin typeface="メイリオ"/>
                  <a:ea typeface="メイリオ"/>
                  <a:cs typeface="+mn-cs"/>
                </a:rPr>
                <a:t>ヶ月</a:t>
              </a:r>
              <a:r>
                <a:rPr kumimoji="1" lang="en-US" altLang="ja-JP" sz="900" b="0" i="0" u="none" strike="noStrike" kern="1200" cap="none" spc="0" normalizeH="0" baseline="0" noProof="0" dirty="0">
                  <a:ln>
                    <a:noFill/>
                  </a:ln>
                  <a:solidFill>
                    <a:srgbClr val="1F497D">
                      <a:lumMod val="50000"/>
                    </a:srgbClr>
                  </a:solidFill>
                  <a:effectLst/>
                  <a:uLnTx/>
                  <a:uFillTx/>
                  <a:latin typeface="メイリオ"/>
                  <a:ea typeface="メイリオ"/>
                  <a:cs typeface="+mn-cs"/>
                </a:rPr>
                <a:t>/</a:t>
              </a:r>
              <a:r>
                <a:rPr kumimoji="1" lang="ja-JP" altLang="en-US" sz="900" b="0" i="0" u="none" strike="noStrike" kern="1200" cap="none" spc="0" normalizeH="0" baseline="0" noProof="0" dirty="0">
                  <a:ln>
                    <a:noFill/>
                  </a:ln>
                  <a:solidFill>
                    <a:srgbClr val="1F497D">
                      <a:lumMod val="50000"/>
                    </a:srgbClr>
                  </a:solidFill>
                  <a:effectLst/>
                  <a:uLnTx/>
                  <a:uFillTx/>
                  <a:latin typeface="メイリオ"/>
                  <a:ea typeface="メイリオ"/>
                  <a:cs typeface="+mn-cs"/>
                </a:rPr>
                <a:t>毎週</a:t>
              </a:r>
              <a:r>
                <a:rPr kumimoji="1" lang="en-US" altLang="ja-JP" sz="900" b="0" i="0" u="none" strike="noStrike" kern="1200" cap="none" spc="0" normalizeH="0" baseline="0" noProof="0" dirty="0">
                  <a:ln>
                    <a:noFill/>
                  </a:ln>
                  <a:solidFill>
                    <a:srgbClr val="1F497D">
                      <a:lumMod val="50000"/>
                    </a:srgbClr>
                  </a:solidFill>
                  <a:effectLst/>
                  <a:uLnTx/>
                  <a:uFillTx/>
                  <a:latin typeface="メイリオ"/>
                  <a:ea typeface="メイリオ"/>
                  <a:cs typeface="+mn-cs"/>
                </a:rPr>
                <a:t>1</a:t>
              </a:r>
              <a:r>
                <a:rPr kumimoji="1" lang="ja-JP" altLang="en-US" sz="900" b="0" i="0" u="none" strike="noStrike" kern="1200" cap="none" spc="0" normalizeH="0" baseline="0" noProof="0" dirty="0">
                  <a:ln>
                    <a:noFill/>
                  </a:ln>
                  <a:solidFill>
                    <a:srgbClr val="1F497D">
                      <a:lumMod val="50000"/>
                    </a:srgbClr>
                  </a:solidFill>
                  <a:effectLst/>
                  <a:uLnTx/>
                  <a:uFillTx/>
                  <a:latin typeface="メイリオ"/>
                  <a:ea typeface="メイリオ"/>
                  <a:cs typeface="+mn-cs"/>
                </a:rPr>
                <a:t>回</a:t>
              </a:r>
              <a:endParaRPr kumimoji="1" lang="en-US" altLang="ja-JP" sz="900" b="0" i="0" u="none" strike="noStrike" kern="1200" cap="none" spc="0" normalizeH="0" baseline="0" noProof="0" dirty="0">
                <a:ln>
                  <a:noFill/>
                </a:ln>
                <a:solidFill>
                  <a:srgbClr val="1F497D">
                    <a:lumMod val="50000"/>
                  </a:srgbClr>
                </a:solidFill>
                <a:effectLst/>
                <a:uLnTx/>
                <a:uFillTx/>
                <a:latin typeface="メイリオ"/>
                <a:ea typeface="メイリオ"/>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ja-JP" sz="900" b="0" i="0" u="none" strike="noStrike" kern="1200" cap="none" spc="0" normalizeH="0" baseline="0" noProof="0" dirty="0">
                  <a:ln>
                    <a:noFill/>
                  </a:ln>
                  <a:solidFill>
                    <a:srgbClr val="1F497D">
                      <a:lumMod val="50000"/>
                    </a:srgbClr>
                  </a:solidFill>
                  <a:effectLst/>
                  <a:uLnTx/>
                  <a:uFillTx/>
                  <a:latin typeface="メイリオ"/>
                  <a:ea typeface="メイリオ"/>
                  <a:cs typeface="+mn-cs"/>
                </a:rPr>
                <a:t>300</a:t>
              </a:r>
              <a:r>
                <a:rPr kumimoji="1" lang="ja-JP" altLang="en-US" sz="900" b="0" i="0" u="none" strike="noStrike" kern="1200" cap="none" spc="0" normalizeH="0" baseline="0" noProof="0">
                  <a:ln>
                    <a:noFill/>
                  </a:ln>
                  <a:solidFill>
                    <a:srgbClr val="1F497D">
                      <a:lumMod val="50000"/>
                    </a:srgbClr>
                  </a:solidFill>
                  <a:effectLst/>
                  <a:uLnTx/>
                  <a:uFillTx/>
                  <a:latin typeface="メイリオ"/>
                  <a:ea typeface="メイリオ"/>
                  <a:cs typeface="+mn-cs"/>
                </a:rPr>
                <a:t>万円</a:t>
              </a:r>
              <a:r>
                <a:rPr kumimoji="1" lang="ja-JP" altLang="en-US" sz="900" b="0" i="0" u="none" strike="noStrike" kern="1200" cap="none" spc="0" normalizeH="0" baseline="0" noProof="0" dirty="0">
                  <a:ln>
                    <a:noFill/>
                  </a:ln>
                  <a:solidFill>
                    <a:srgbClr val="1F497D">
                      <a:lumMod val="50000"/>
                    </a:srgbClr>
                  </a:solidFill>
                  <a:effectLst/>
                  <a:uLnTx/>
                  <a:uFillTx/>
                  <a:latin typeface="メイリオ"/>
                  <a:ea typeface="メイリオ"/>
                  <a:cs typeface="+mn-cs"/>
                </a:rPr>
                <a:t>～</a:t>
              </a:r>
              <a:endParaRPr kumimoji="1" lang="en-US" altLang="ja-JP" sz="900" b="0" i="0" u="none" strike="noStrike" kern="1200" cap="none" spc="0" normalizeH="0" baseline="0" noProof="0" dirty="0">
                <a:ln>
                  <a:noFill/>
                </a:ln>
                <a:solidFill>
                  <a:srgbClr val="1F497D">
                    <a:lumMod val="50000"/>
                  </a:srgbClr>
                </a:solidFill>
                <a:effectLst/>
                <a:uLnTx/>
                <a:uFillTx/>
                <a:latin typeface="メイリオ"/>
                <a:ea typeface="メイリオ"/>
                <a:cs typeface="+mn-cs"/>
              </a:endParaRPr>
            </a:p>
          </p:txBody>
        </p:sp>
      </p:grpSp>
      <p:grpSp>
        <p:nvGrpSpPr>
          <p:cNvPr id="36" name="グループ化 35">
            <a:extLst>
              <a:ext uri="{FF2B5EF4-FFF2-40B4-BE49-F238E27FC236}">
                <a16:creationId xmlns:a16="http://schemas.microsoft.com/office/drawing/2014/main" id="{7A39FBC3-5DB0-A825-B561-B05C9FE5E42C}"/>
              </a:ext>
            </a:extLst>
          </p:cNvPr>
          <p:cNvGrpSpPr/>
          <p:nvPr/>
        </p:nvGrpSpPr>
        <p:grpSpPr>
          <a:xfrm>
            <a:off x="2153327" y="5592299"/>
            <a:ext cx="5399778" cy="839432"/>
            <a:chOff x="2153327" y="5659674"/>
            <a:chExt cx="5399778" cy="839432"/>
          </a:xfrm>
        </p:grpSpPr>
        <p:sp>
          <p:nvSpPr>
            <p:cNvPr id="37" name="正方形/長方形 36">
              <a:extLst>
                <a:ext uri="{FF2B5EF4-FFF2-40B4-BE49-F238E27FC236}">
                  <a16:creationId xmlns:a16="http://schemas.microsoft.com/office/drawing/2014/main" id="{8120B593-BC02-BCB7-A65F-23543EA0C3D9}"/>
                </a:ext>
              </a:extLst>
            </p:cNvPr>
            <p:cNvSpPr/>
            <p:nvPr/>
          </p:nvSpPr>
          <p:spPr>
            <a:xfrm>
              <a:off x="2153327" y="5659674"/>
              <a:ext cx="3943596" cy="835200"/>
            </a:xfrm>
            <a:prstGeom prst="rect">
              <a:avLst/>
            </a:prstGeom>
            <a:solidFill>
              <a:srgbClr val="F6F8FC"/>
            </a:solidFill>
            <a:ln w="9525"/>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1100" b="1" i="0" u="none" strike="noStrike" kern="1200" cap="none" spc="0" normalizeH="0" baseline="0" noProof="0" dirty="0">
                  <a:ln>
                    <a:noFill/>
                  </a:ln>
                  <a:solidFill>
                    <a:srgbClr val="1F497D">
                      <a:lumMod val="50000"/>
                    </a:srgbClr>
                  </a:solidFill>
                  <a:effectLst/>
                  <a:uLnTx/>
                  <a:uFillTx/>
                  <a:latin typeface="メイリオ"/>
                  <a:ea typeface="メイリオ"/>
                  <a:cs typeface="+mn-cs"/>
                </a:rPr>
                <a:t>⑥動画講座</a:t>
              </a:r>
              <a:endParaRPr kumimoji="1" lang="en-US" altLang="ja-JP" sz="1100" b="1" i="0" u="none" strike="noStrike" kern="1200" cap="none" spc="0" normalizeH="0" baseline="0" noProof="0" dirty="0">
                <a:ln>
                  <a:noFill/>
                </a:ln>
                <a:solidFill>
                  <a:srgbClr val="1F497D">
                    <a:lumMod val="50000"/>
                  </a:srgbClr>
                </a:solidFill>
                <a:effectLst/>
                <a:uLnTx/>
                <a:uFillTx/>
                <a:latin typeface="メイリオ"/>
                <a:ea typeface="メイリオ"/>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ja-JP" sz="1100" b="0" i="0" u="none" strike="noStrike" kern="1200" cap="none" spc="0" normalizeH="0" baseline="0" noProof="0" dirty="0" err="1">
                  <a:ln>
                    <a:noFill/>
                  </a:ln>
                  <a:solidFill>
                    <a:prstClr val="black"/>
                  </a:solidFill>
                  <a:effectLst/>
                  <a:uLnTx/>
                  <a:uFillTx/>
                  <a:latin typeface="メイリオ"/>
                  <a:ea typeface="メイリオ"/>
                  <a:cs typeface="+mn-cs"/>
                </a:rPr>
                <a:t>CaDE</a:t>
              </a:r>
              <a:r>
                <a:rPr kumimoji="1" lang="ja-JP" altLang="en-US" sz="1100" b="0" i="0" u="none" strike="noStrike" kern="1200" cap="none" spc="0" normalizeH="0" baseline="0" noProof="0" dirty="0">
                  <a:ln>
                    <a:noFill/>
                  </a:ln>
                  <a:solidFill>
                    <a:prstClr val="black"/>
                  </a:solidFill>
                  <a:effectLst/>
                  <a:uLnTx/>
                  <a:uFillTx/>
                  <a:latin typeface="メイリオ"/>
                  <a:ea typeface="メイリオ"/>
                  <a:cs typeface="+mn-cs"/>
                </a:rPr>
                <a:t>オンライン講座</a:t>
              </a:r>
              <a:endParaRPr kumimoji="1" lang="en-US" altLang="ja-JP" sz="1100" b="0" i="0" u="none" strike="noStrike" kern="1200" cap="none" spc="0" normalizeH="0" baseline="0" noProof="0" dirty="0">
                <a:ln>
                  <a:noFill/>
                </a:ln>
                <a:solidFill>
                  <a:prstClr val="black"/>
                </a:solidFill>
                <a:effectLst/>
                <a:uLnTx/>
                <a:uFillTx/>
                <a:latin typeface="メイリオ"/>
                <a:ea typeface="メイリオ"/>
                <a:cs typeface="+mn-cs"/>
              </a:endParaRPr>
            </a:p>
          </p:txBody>
        </p:sp>
        <p:sp>
          <p:nvSpPr>
            <p:cNvPr id="38" name="正方形/長方形 37">
              <a:extLst>
                <a:ext uri="{FF2B5EF4-FFF2-40B4-BE49-F238E27FC236}">
                  <a16:creationId xmlns:a16="http://schemas.microsoft.com/office/drawing/2014/main" id="{959323C0-04D0-8C6D-37A9-6DD4E94F6220}"/>
                </a:ext>
              </a:extLst>
            </p:cNvPr>
            <p:cNvSpPr/>
            <p:nvPr/>
          </p:nvSpPr>
          <p:spPr>
            <a:xfrm>
              <a:off x="6206705" y="5663906"/>
              <a:ext cx="1346400" cy="835200"/>
            </a:xfrm>
            <a:prstGeom prst="rect">
              <a:avLst/>
            </a:prstGeom>
            <a:solidFill>
              <a:srgbClr val="F6F8FC"/>
            </a:solidFill>
            <a:ln w="9525"/>
          </p:spPr>
          <p:style>
            <a:lnRef idx="2">
              <a:schemeClr val="dk1"/>
            </a:lnRef>
            <a:fillRef idx="1">
              <a:schemeClr val="lt1"/>
            </a:fillRef>
            <a:effectRef idx="0">
              <a:schemeClr val="dk1"/>
            </a:effectRef>
            <a:fontRef idx="minor">
              <a:schemeClr val="dk1"/>
            </a:fontRef>
          </p:style>
          <p:txBody>
            <a:bodyPr lIns="72000" rIns="7200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900" b="0" i="0" u="none" strike="noStrike" kern="1200" cap="none" spc="0" normalizeH="0" baseline="0" noProof="0" dirty="0">
                  <a:ln>
                    <a:noFill/>
                  </a:ln>
                  <a:solidFill>
                    <a:srgbClr val="1F497D">
                      <a:lumMod val="50000"/>
                    </a:srgbClr>
                  </a:solidFill>
                  <a:effectLst/>
                  <a:uLnTx/>
                  <a:uFillTx/>
                  <a:latin typeface="メイリオ"/>
                  <a:ea typeface="メイリオ"/>
                  <a:cs typeface="+mn-cs"/>
                </a:rPr>
                <a:t>一人</a:t>
              </a:r>
              <a:r>
                <a:rPr kumimoji="1" lang="ja-JP" altLang="en-US" sz="900" b="0" i="0" u="none" strike="noStrike" kern="1200" cap="none" spc="0" normalizeH="0" baseline="0" noProof="0">
                  <a:ln>
                    <a:noFill/>
                  </a:ln>
                  <a:solidFill>
                    <a:srgbClr val="1F497D">
                      <a:lumMod val="50000"/>
                    </a:srgbClr>
                  </a:solidFill>
                  <a:effectLst/>
                  <a:uLnTx/>
                  <a:uFillTx/>
                  <a:latin typeface="メイリオ"/>
                  <a:ea typeface="メイリオ"/>
                  <a:cs typeface="+mn-cs"/>
                </a:rPr>
                <a:t>あたり月</a:t>
              </a:r>
              <a:r>
                <a:rPr kumimoji="1" lang="en-US" altLang="ja-JP" sz="900" b="0" i="0" u="none" strike="noStrike" kern="1200" cap="none" spc="0" normalizeH="0" baseline="0" noProof="0" dirty="0">
                  <a:ln>
                    <a:noFill/>
                  </a:ln>
                  <a:solidFill>
                    <a:srgbClr val="1F497D">
                      <a:lumMod val="50000"/>
                    </a:srgbClr>
                  </a:solidFill>
                  <a:effectLst/>
                  <a:uLnTx/>
                  <a:uFillTx/>
                  <a:latin typeface="メイリオ"/>
                  <a:ea typeface="メイリオ"/>
                  <a:cs typeface="+mn-cs"/>
                </a:rPr>
                <a:t>5</a:t>
              </a:r>
              <a:r>
                <a:rPr kumimoji="1" lang="ja-JP" altLang="en-US" sz="900" b="0" i="0" u="none" strike="noStrike" kern="1200" cap="none" spc="0" normalizeH="0" baseline="0" noProof="0">
                  <a:ln>
                    <a:noFill/>
                  </a:ln>
                  <a:solidFill>
                    <a:srgbClr val="1F497D">
                      <a:lumMod val="50000"/>
                    </a:srgbClr>
                  </a:solidFill>
                  <a:effectLst/>
                  <a:uLnTx/>
                  <a:uFillTx/>
                  <a:latin typeface="メイリオ"/>
                  <a:ea typeface="メイリオ"/>
                  <a:cs typeface="+mn-cs"/>
                </a:rPr>
                <a:t>万円</a:t>
              </a:r>
              <a:r>
                <a:rPr kumimoji="1" lang="ja-JP" altLang="en-US" sz="900" b="0" i="0" u="none" strike="noStrike" kern="1200" cap="none" spc="0" normalizeH="0" baseline="0" noProof="0" dirty="0">
                  <a:ln>
                    <a:noFill/>
                  </a:ln>
                  <a:solidFill>
                    <a:srgbClr val="1F497D">
                      <a:lumMod val="50000"/>
                    </a:srgbClr>
                  </a:solidFill>
                  <a:effectLst/>
                  <a:uLnTx/>
                  <a:uFillTx/>
                  <a:latin typeface="メイリオ"/>
                  <a:ea typeface="メイリオ"/>
                  <a:cs typeface="+mn-cs"/>
                </a:rPr>
                <a:t>～</a:t>
              </a:r>
              <a:endParaRPr kumimoji="1" lang="en-US" altLang="ja-JP" sz="900" b="0" i="0" u="none" strike="noStrike" kern="1200" cap="none" spc="0" normalizeH="0" baseline="0" noProof="0" dirty="0">
                <a:ln>
                  <a:noFill/>
                </a:ln>
                <a:solidFill>
                  <a:srgbClr val="1F497D">
                    <a:lumMod val="50000"/>
                  </a:srgbClr>
                </a:solidFill>
                <a:effectLst/>
                <a:uLnTx/>
                <a:uFillTx/>
                <a:latin typeface="メイリオ"/>
                <a:ea typeface="メイリオ"/>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ja-JP" sz="900" b="0" i="0" u="none" strike="noStrike" kern="1200" cap="none" spc="0" normalizeH="0" baseline="0" noProof="0" dirty="0">
                  <a:ln>
                    <a:noFill/>
                  </a:ln>
                  <a:solidFill>
                    <a:srgbClr val="1F497D">
                      <a:lumMod val="50000"/>
                    </a:srgbClr>
                  </a:solidFill>
                  <a:effectLst/>
                  <a:uLnTx/>
                  <a:uFillTx/>
                  <a:latin typeface="メイリオ"/>
                  <a:ea typeface="メイリオ"/>
                  <a:cs typeface="+mn-cs"/>
                </a:rPr>
                <a:t>3</a:t>
              </a:r>
              <a:r>
                <a:rPr kumimoji="1" lang="ja-JP" altLang="en-US" sz="900" b="0" i="0" u="none" strike="noStrike" kern="1200" cap="none" spc="0" normalizeH="0" baseline="0" noProof="0" dirty="0">
                  <a:ln>
                    <a:noFill/>
                  </a:ln>
                  <a:solidFill>
                    <a:srgbClr val="1F497D">
                      <a:lumMod val="50000"/>
                    </a:srgbClr>
                  </a:solidFill>
                  <a:effectLst/>
                  <a:uLnTx/>
                  <a:uFillTx/>
                  <a:latin typeface="メイリオ"/>
                  <a:ea typeface="メイリオ"/>
                  <a:cs typeface="+mn-cs"/>
                </a:rPr>
                <a:t>カ月以上必須</a:t>
              </a:r>
              <a:endParaRPr kumimoji="1" lang="en-US" altLang="ja-JP" sz="900" b="0" i="0" u="none" strike="noStrike" kern="1200" cap="none" spc="0" normalizeH="0" baseline="0" noProof="0" dirty="0">
                <a:ln>
                  <a:noFill/>
                </a:ln>
                <a:solidFill>
                  <a:srgbClr val="1F497D">
                    <a:lumMod val="50000"/>
                  </a:srgbClr>
                </a:solidFill>
                <a:effectLst/>
                <a:uLnTx/>
                <a:uFillTx/>
                <a:latin typeface="メイリオ"/>
                <a:ea typeface="メイリオ"/>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900" b="0" i="0" u="none" strike="noStrike" kern="1200" cap="none" spc="0" normalizeH="0" baseline="0" noProof="0" dirty="0">
                  <a:ln>
                    <a:noFill/>
                  </a:ln>
                  <a:solidFill>
                    <a:srgbClr val="1F497D">
                      <a:lumMod val="50000"/>
                    </a:srgbClr>
                  </a:solidFill>
                  <a:effectLst/>
                  <a:uLnTx/>
                  <a:uFillTx/>
                  <a:latin typeface="メイリオ"/>
                  <a:ea typeface="メイリオ"/>
                  <a:cs typeface="+mn-cs"/>
                </a:rPr>
                <a:t>人数による割引あり</a:t>
              </a:r>
              <a:endParaRPr kumimoji="1" lang="en-US" altLang="ja-JP" sz="900" b="0" i="0" u="none" strike="noStrike" kern="1200" cap="none" spc="0" normalizeH="0" baseline="0" noProof="0" dirty="0">
                <a:ln>
                  <a:noFill/>
                </a:ln>
                <a:solidFill>
                  <a:srgbClr val="1F497D">
                    <a:lumMod val="50000"/>
                  </a:srgbClr>
                </a:solidFill>
                <a:effectLst/>
                <a:uLnTx/>
                <a:uFillTx/>
                <a:latin typeface="メイリオ"/>
                <a:ea typeface="メイリオ"/>
                <a:cs typeface="+mn-cs"/>
              </a:endParaRPr>
            </a:p>
          </p:txBody>
        </p:sp>
      </p:grpSp>
      <p:sp>
        <p:nvSpPr>
          <p:cNvPr id="39" name="正方形/長方形 38">
            <a:extLst>
              <a:ext uri="{FF2B5EF4-FFF2-40B4-BE49-F238E27FC236}">
                <a16:creationId xmlns:a16="http://schemas.microsoft.com/office/drawing/2014/main" id="{D4802BFE-44D4-6832-A7E0-6834BD5F022E}"/>
              </a:ext>
            </a:extLst>
          </p:cNvPr>
          <p:cNvSpPr/>
          <p:nvPr/>
        </p:nvSpPr>
        <p:spPr>
          <a:xfrm>
            <a:off x="9319947" y="87433"/>
            <a:ext cx="2630063" cy="388990"/>
          </a:xfrm>
          <a:prstGeom prst="rect">
            <a:avLst/>
          </a:prstGeom>
          <a:solidFill>
            <a:schemeClr val="bg1">
              <a:lumMod val="95000"/>
            </a:schemeClr>
          </a:solidFill>
          <a:ln w="9525"/>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1050" b="0" i="0" u="none" strike="noStrike" kern="1200" cap="none" spc="0" normalizeH="0" baseline="0" noProof="0" dirty="0">
                <a:ln>
                  <a:noFill/>
                </a:ln>
                <a:solidFill>
                  <a:srgbClr val="1F497D">
                    <a:lumMod val="50000"/>
                  </a:srgbClr>
                </a:solidFill>
                <a:effectLst/>
                <a:uLnTx/>
                <a:uFillTx/>
                <a:latin typeface="メイリオ"/>
                <a:ea typeface="メイリオ"/>
                <a:cs typeface="+mn-cs"/>
              </a:rPr>
              <a:t>別途</a:t>
            </a:r>
            <a:r>
              <a:rPr kumimoji="1" lang="en-US" altLang="ja-JP" sz="1050" b="0" i="0" u="none" strike="noStrike" kern="1200" cap="none" spc="0" normalizeH="0" baseline="0" noProof="0" dirty="0">
                <a:ln>
                  <a:noFill/>
                </a:ln>
                <a:solidFill>
                  <a:srgbClr val="1F497D">
                    <a:lumMod val="50000"/>
                  </a:srgbClr>
                </a:solidFill>
                <a:effectLst/>
                <a:uLnTx/>
                <a:uFillTx/>
                <a:latin typeface="メイリオ"/>
                <a:ea typeface="メイリオ"/>
                <a:cs typeface="+mn-cs"/>
              </a:rPr>
              <a:t>AI</a:t>
            </a:r>
            <a:r>
              <a:rPr kumimoji="1" lang="ja-JP" altLang="en-US" sz="1050" b="0" i="0" u="none" strike="noStrike" kern="1200" cap="none" spc="0" normalizeH="0" baseline="0" noProof="0" dirty="0">
                <a:ln>
                  <a:noFill/>
                </a:ln>
                <a:solidFill>
                  <a:srgbClr val="1F497D">
                    <a:lumMod val="50000"/>
                  </a:srgbClr>
                </a:solidFill>
                <a:effectLst/>
                <a:uLnTx/>
                <a:uFillTx/>
                <a:latin typeface="メイリオ"/>
                <a:ea typeface="メイリオ"/>
                <a:cs typeface="+mn-cs"/>
              </a:rPr>
              <a:t>の導入相談</a:t>
            </a:r>
            <a:endParaRPr kumimoji="1" lang="en-US" altLang="ja-JP" sz="1050" b="0" i="0" u="none" strike="noStrike" kern="1200" cap="none" spc="0" normalizeH="0" baseline="0" noProof="0" dirty="0">
              <a:ln>
                <a:noFill/>
              </a:ln>
              <a:solidFill>
                <a:srgbClr val="1F497D">
                  <a:lumMod val="50000"/>
                </a:srgbClr>
              </a:solidFill>
              <a:effectLst/>
              <a:uLnTx/>
              <a:uFillTx/>
              <a:latin typeface="メイリオ"/>
              <a:ea typeface="メイリオ"/>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ja-JP" sz="1050" b="0" i="0" u="none" strike="noStrike" kern="1200" cap="none" spc="0" normalizeH="0" baseline="0" noProof="0" dirty="0">
                <a:ln>
                  <a:noFill/>
                </a:ln>
                <a:solidFill>
                  <a:srgbClr val="1F497D">
                    <a:lumMod val="50000"/>
                  </a:srgbClr>
                </a:solidFill>
                <a:effectLst/>
                <a:uLnTx/>
                <a:uFillTx/>
                <a:latin typeface="メイリオ"/>
                <a:ea typeface="メイリオ"/>
                <a:cs typeface="+mn-cs"/>
              </a:rPr>
              <a:t>1</a:t>
            </a:r>
            <a:r>
              <a:rPr kumimoji="1" lang="ja-JP" altLang="en-US" sz="1050" b="0" i="0" u="none" strike="noStrike" kern="1200" cap="none" spc="0" normalizeH="0" baseline="0" noProof="0" dirty="0">
                <a:ln>
                  <a:noFill/>
                </a:ln>
                <a:solidFill>
                  <a:srgbClr val="1F497D">
                    <a:lumMod val="50000"/>
                  </a:srgbClr>
                </a:solidFill>
                <a:effectLst/>
                <a:uLnTx/>
                <a:uFillTx/>
                <a:latin typeface="メイリオ"/>
                <a:ea typeface="メイリオ"/>
                <a:cs typeface="+mn-cs"/>
              </a:rPr>
              <a:t>回</a:t>
            </a:r>
            <a:r>
              <a:rPr kumimoji="1" lang="en-US" altLang="ja-JP" sz="1050" b="0" i="0" u="none" strike="noStrike" kern="1200" cap="none" spc="0" normalizeH="0" baseline="0" noProof="0" dirty="0">
                <a:ln>
                  <a:noFill/>
                </a:ln>
                <a:solidFill>
                  <a:srgbClr val="1F497D">
                    <a:lumMod val="50000"/>
                  </a:srgbClr>
                </a:solidFill>
                <a:effectLst/>
                <a:uLnTx/>
                <a:uFillTx/>
                <a:latin typeface="メイリオ"/>
                <a:ea typeface="メイリオ"/>
                <a:cs typeface="+mn-cs"/>
              </a:rPr>
              <a:t>2</a:t>
            </a:r>
            <a:r>
              <a:rPr kumimoji="1" lang="ja-JP" altLang="en-US" sz="1050" b="0" i="0" u="none" strike="noStrike" kern="1200" cap="none" spc="0" normalizeH="0" baseline="0" noProof="0" dirty="0">
                <a:ln>
                  <a:noFill/>
                </a:ln>
                <a:solidFill>
                  <a:srgbClr val="1F497D">
                    <a:lumMod val="50000"/>
                  </a:srgbClr>
                </a:solidFill>
                <a:effectLst/>
                <a:uLnTx/>
                <a:uFillTx/>
                <a:latin typeface="メイリオ"/>
                <a:ea typeface="メイリオ"/>
                <a:cs typeface="+mn-cs"/>
              </a:rPr>
              <a:t>時間</a:t>
            </a:r>
            <a:r>
              <a:rPr kumimoji="1" lang="en-US" altLang="ja-JP" sz="1050" b="0" i="0" u="none" strike="noStrike" kern="1200" cap="none" spc="0" normalizeH="0" baseline="0" noProof="0" dirty="0">
                <a:ln>
                  <a:noFill/>
                </a:ln>
                <a:solidFill>
                  <a:srgbClr val="1F497D">
                    <a:lumMod val="50000"/>
                  </a:srgbClr>
                </a:solidFill>
                <a:effectLst/>
                <a:uLnTx/>
                <a:uFillTx/>
                <a:latin typeface="メイリオ"/>
                <a:ea typeface="メイリオ"/>
                <a:cs typeface="+mn-cs"/>
              </a:rPr>
              <a:t>10</a:t>
            </a:r>
            <a:r>
              <a:rPr kumimoji="1" lang="ja-JP" altLang="en-US" sz="1050" b="0" i="0" u="none" strike="noStrike" kern="1200" cap="none" spc="0" normalizeH="0" baseline="0" noProof="0" dirty="0">
                <a:ln>
                  <a:noFill/>
                </a:ln>
                <a:solidFill>
                  <a:srgbClr val="1F497D">
                    <a:lumMod val="50000"/>
                  </a:srgbClr>
                </a:solidFill>
                <a:effectLst/>
                <a:uLnTx/>
                <a:uFillTx/>
                <a:latin typeface="メイリオ"/>
                <a:ea typeface="メイリオ"/>
                <a:cs typeface="+mn-cs"/>
              </a:rPr>
              <a:t>万円～受けております</a:t>
            </a:r>
            <a:endParaRPr kumimoji="1" lang="en-US" altLang="ja-JP" sz="1050" b="0" i="0" u="none" strike="noStrike" kern="1200" cap="none" spc="0" normalizeH="0" baseline="0" noProof="0" dirty="0">
              <a:ln>
                <a:noFill/>
              </a:ln>
              <a:solidFill>
                <a:srgbClr val="1F497D">
                  <a:lumMod val="50000"/>
                </a:srgbClr>
              </a:solidFill>
              <a:effectLst/>
              <a:uLnTx/>
              <a:uFillTx/>
              <a:latin typeface="メイリオ"/>
              <a:ea typeface="メイリオ"/>
              <a:cs typeface="+mn-cs"/>
            </a:endParaRPr>
          </a:p>
        </p:txBody>
      </p:sp>
      <p:grpSp>
        <p:nvGrpSpPr>
          <p:cNvPr id="40" name="グループ化 39">
            <a:extLst>
              <a:ext uri="{FF2B5EF4-FFF2-40B4-BE49-F238E27FC236}">
                <a16:creationId xmlns:a16="http://schemas.microsoft.com/office/drawing/2014/main" id="{EB601C76-4263-4E2D-5506-74F3E544C87B}"/>
              </a:ext>
            </a:extLst>
          </p:cNvPr>
          <p:cNvGrpSpPr/>
          <p:nvPr/>
        </p:nvGrpSpPr>
        <p:grpSpPr>
          <a:xfrm>
            <a:off x="345404" y="3348557"/>
            <a:ext cx="1469393" cy="1384345"/>
            <a:chOff x="332811" y="3237939"/>
            <a:chExt cx="1469393" cy="1384345"/>
          </a:xfrm>
        </p:grpSpPr>
        <p:sp>
          <p:nvSpPr>
            <p:cNvPr id="41" name="テキスト ボックス 40">
              <a:extLst>
                <a:ext uri="{FF2B5EF4-FFF2-40B4-BE49-F238E27FC236}">
                  <a16:creationId xmlns:a16="http://schemas.microsoft.com/office/drawing/2014/main" id="{4F6095A1-E177-A530-05F2-7EED2F2D3CC6}"/>
                </a:ext>
              </a:extLst>
            </p:cNvPr>
            <p:cNvSpPr txBox="1"/>
            <p:nvPr/>
          </p:nvSpPr>
          <p:spPr>
            <a:xfrm>
              <a:off x="332811" y="3237939"/>
              <a:ext cx="1469393" cy="307776"/>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1400" b="1" i="0" u="none" strike="noStrike" kern="1200" cap="none" spc="0" normalizeH="0" baseline="0" noProof="0" dirty="0">
                  <a:ln>
                    <a:noFill/>
                  </a:ln>
                  <a:solidFill>
                    <a:srgbClr val="1F497D">
                      <a:lumMod val="50000"/>
                    </a:srgbClr>
                  </a:solidFill>
                  <a:effectLst/>
                  <a:uLnTx/>
                  <a:uFillTx/>
                  <a:latin typeface="メイリオ"/>
                  <a:ea typeface="メイリオ"/>
                  <a:cs typeface="+mn-cs"/>
                </a:rPr>
                <a:t>教育サービス</a:t>
              </a:r>
            </a:p>
          </p:txBody>
        </p:sp>
        <p:pic>
          <p:nvPicPr>
            <p:cNvPr id="42" name="図 41" descr="挿絵 が含まれている画像&#10;&#10;自動的に生成された説明">
              <a:extLst>
                <a:ext uri="{FF2B5EF4-FFF2-40B4-BE49-F238E27FC236}">
                  <a16:creationId xmlns:a16="http://schemas.microsoft.com/office/drawing/2014/main" id="{585F0923-7357-1E74-9E6C-211229936713}"/>
                </a:ext>
              </a:extLst>
            </p:cNvPr>
            <p:cNvPicPr>
              <a:picLocks noChangeAspect="1"/>
            </p:cNvPicPr>
            <p:nvPr/>
          </p:nvPicPr>
          <p:blipFill>
            <a:blip r:embed="rId2"/>
            <a:stretch>
              <a:fillRect/>
            </a:stretch>
          </p:blipFill>
          <p:spPr>
            <a:xfrm>
              <a:off x="370641" y="3602059"/>
              <a:ext cx="1393731" cy="1020225"/>
            </a:xfrm>
            <a:prstGeom prst="rect">
              <a:avLst/>
            </a:prstGeom>
          </p:spPr>
        </p:pic>
      </p:grpSp>
      <p:grpSp>
        <p:nvGrpSpPr>
          <p:cNvPr id="43" name="グループ化 42">
            <a:extLst>
              <a:ext uri="{FF2B5EF4-FFF2-40B4-BE49-F238E27FC236}">
                <a16:creationId xmlns:a16="http://schemas.microsoft.com/office/drawing/2014/main" id="{8D1B0033-BDDA-FB17-ACC8-52E73166D08C}"/>
              </a:ext>
            </a:extLst>
          </p:cNvPr>
          <p:cNvGrpSpPr/>
          <p:nvPr/>
        </p:nvGrpSpPr>
        <p:grpSpPr>
          <a:xfrm>
            <a:off x="313799" y="922982"/>
            <a:ext cx="1615226" cy="1452871"/>
            <a:chOff x="313799" y="922982"/>
            <a:chExt cx="1615226" cy="1452871"/>
          </a:xfrm>
        </p:grpSpPr>
        <p:sp>
          <p:nvSpPr>
            <p:cNvPr id="44" name="テキスト ボックス 43">
              <a:extLst>
                <a:ext uri="{FF2B5EF4-FFF2-40B4-BE49-F238E27FC236}">
                  <a16:creationId xmlns:a16="http://schemas.microsoft.com/office/drawing/2014/main" id="{1429A799-92BE-992E-CF13-B7E389259088}"/>
                </a:ext>
              </a:extLst>
            </p:cNvPr>
            <p:cNvSpPr txBox="1"/>
            <p:nvPr/>
          </p:nvSpPr>
          <p:spPr>
            <a:xfrm>
              <a:off x="313799" y="922982"/>
              <a:ext cx="1615226" cy="52322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1400" b="1" i="0" u="none" strike="noStrike" kern="1200" cap="none" spc="0" normalizeH="0" baseline="0" noProof="0" dirty="0">
                  <a:ln>
                    <a:noFill/>
                  </a:ln>
                  <a:solidFill>
                    <a:srgbClr val="1F497D">
                      <a:lumMod val="50000"/>
                    </a:srgbClr>
                  </a:solidFill>
                  <a:effectLst/>
                  <a:uLnTx/>
                  <a:uFillTx/>
                  <a:latin typeface="メイリオ"/>
                  <a:ea typeface="メイリオ"/>
                  <a:cs typeface="+mn-cs"/>
                </a:rPr>
                <a:t>アプリケーション</a:t>
              </a:r>
              <a:endParaRPr kumimoji="1" lang="en-US" altLang="ja-JP" sz="1400" b="1" i="0" u="none" strike="noStrike" kern="1200" cap="none" spc="0" normalizeH="0" baseline="0" noProof="0" dirty="0">
                <a:ln>
                  <a:noFill/>
                </a:ln>
                <a:solidFill>
                  <a:srgbClr val="1F497D">
                    <a:lumMod val="50000"/>
                  </a:srgbClr>
                </a:solidFill>
                <a:effectLst/>
                <a:uLnTx/>
                <a:uFillTx/>
                <a:latin typeface="メイリオ"/>
                <a:ea typeface="メイリオ"/>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1400" b="1" i="0" u="none" strike="noStrike" kern="1200" cap="none" spc="0" normalizeH="0" baseline="0" noProof="0" dirty="0">
                  <a:ln>
                    <a:noFill/>
                  </a:ln>
                  <a:solidFill>
                    <a:srgbClr val="1F497D">
                      <a:lumMod val="50000"/>
                    </a:srgbClr>
                  </a:solidFill>
                  <a:effectLst/>
                  <a:uLnTx/>
                  <a:uFillTx/>
                  <a:latin typeface="メイリオ"/>
                  <a:ea typeface="メイリオ"/>
                  <a:cs typeface="+mn-cs"/>
                </a:rPr>
                <a:t>開発サポート</a:t>
              </a:r>
            </a:p>
          </p:txBody>
        </p:sp>
        <p:pic>
          <p:nvPicPr>
            <p:cNvPr id="45" name="図 44" descr="グラフィカル ユーザー インターフェイス&#10;&#10;自動的に生成された説明">
              <a:extLst>
                <a:ext uri="{FF2B5EF4-FFF2-40B4-BE49-F238E27FC236}">
                  <a16:creationId xmlns:a16="http://schemas.microsoft.com/office/drawing/2014/main" id="{A401947C-3D24-1CF7-4052-1FA740EF4167}"/>
                </a:ext>
              </a:extLst>
            </p:cNvPr>
            <p:cNvPicPr>
              <a:picLocks noChangeAspect="1"/>
            </p:cNvPicPr>
            <p:nvPr/>
          </p:nvPicPr>
          <p:blipFill>
            <a:blip r:embed="rId3"/>
            <a:stretch>
              <a:fillRect/>
            </a:stretch>
          </p:blipFill>
          <p:spPr>
            <a:xfrm>
              <a:off x="592511" y="1541388"/>
              <a:ext cx="1088778" cy="834465"/>
            </a:xfrm>
            <a:prstGeom prst="rect">
              <a:avLst/>
            </a:prstGeom>
          </p:spPr>
        </p:pic>
      </p:grpSp>
      <p:grpSp>
        <p:nvGrpSpPr>
          <p:cNvPr id="46" name="グループ化 45">
            <a:extLst>
              <a:ext uri="{FF2B5EF4-FFF2-40B4-BE49-F238E27FC236}">
                <a16:creationId xmlns:a16="http://schemas.microsoft.com/office/drawing/2014/main" id="{EF08815B-2706-C00F-242E-3DFFDAFAA36A}"/>
              </a:ext>
            </a:extLst>
          </p:cNvPr>
          <p:cNvGrpSpPr/>
          <p:nvPr/>
        </p:nvGrpSpPr>
        <p:grpSpPr>
          <a:xfrm>
            <a:off x="345404" y="5613116"/>
            <a:ext cx="1381128" cy="793566"/>
            <a:chOff x="249728" y="5658252"/>
            <a:chExt cx="1381128" cy="793566"/>
          </a:xfrm>
        </p:grpSpPr>
        <p:sp>
          <p:nvSpPr>
            <p:cNvPr id="47" name="テキスト ボックス 46">
              <a:extLst>
                <a:ext uri="{FF2B5EF4-FFF2-40B4-BE49-F238E27FC236}">
                  <a16:creationId xmlns:a16="http://schemas.microsoft.com/office/drawing/2014/main" id="{43DF6927-96BB-1014-CFAD-3B920C14859A}"/>
                </a:ext>
              </a:extLst>
            </p:cNvPr>
            <p:cNvSpPr txBox="1"/>
            <p:nvPr/>
          </p:nvSpPr>
          <p:spPr>
            <a:xfrm>
              <a:off x="249728" y="5658252"/>
              <a:ext cx="1381128" cy="307777"/>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1400" b="1" i="0" u="none" strike="noStrike" kern="1200" cap="none" spc="0" normalizeH="0" baseline="0" noProof="0" dirty="0">
                  <a:ln>
                    <a:noFill/>
                  </a:ln>
                  <a:solidFill>
                    <a:srgbClr val="1F497D">
                      <a:lumMod val="50000"/>
                    </a:srgbClr>
                  </a:solidFill>
                  <a:effectLst/>
                  <a:uLnTx/>
                  <a:uFillTx/>
                  <a:latin typeface="メイリオ"/>
                  <a:ea typeface="メイリオ"/>
                  <a:cs typeface="+mn-cs"/>
                </a:rPr>
                <a:t>基本サービス</a:t>
              </a:r>
            </a:p>
          </p:txBody>
        </p:sp>
        <p:pic>
          <p:nvPicPr>
            <p:cNvPr id="48" name="図 47" descr="時計, 記号, プレート が含まれている画像&#10;&#10;自動的に生成された説明">
              <a:extLst>
                <a:ext uri="{FF2B5EF4-FFF2-40B4-BE49-F238E27FC236}">
                  <a16:creationId xmlns:a16="http://schemas.microsoft.com/office/drawing/2014/main" id="{39D8A6EA-5F09-D690-62A1-A3E3714EB4A0}"/>
                </a:ext>
              </a:extLst>
            </p:cNvPr>
            <p:cNvPicPr>
              <a:picLocks noChangeAspect="1"/>
            </p:cNvPicPr>
            <p:nvPr/>
          </p:nvPicPr>
          <p:blipFill>
            <a:blip r:embed="rId4"/>
            <a:srcRect l="59944" t="62911"/>
            <a:stretch/>
          </p:blipFill>
          <p:spPr>
            <a:xfrm>
              <a:off x="575159" y="5946904"/>
              <a:ext cx="730267" cy="504914"/>
            </a:xfrm>
            <a:prstGeom prst="rect">
              <a:avLst/>
            </a:prstGeom>
          </p:spPr>
        </p:pic>
      </p:grpSp>
      <p:pic>
        <p:nvPicPr>
          <p:cNvPr id="49" name="図 48" descr="挿絵 が含まれている画像&#10;&#10;自動的に生成された説明">
            <a:extLst>
              <a:ext uri="{FF2B5EF4-FFF2-40B4-BE49-F238E27FC236}">
                <a16:creationId xmlns:a16="http://schemas.microsoft.com/office/drawing/2014/main" id="{BE256564-59FE-3763-1683-2CF348C377A7}"/>
              </a:ext>
            </a:extLst>
          </p:cNvPr>
          <p:cNvPicPr>
            <a:picLocks noChangeAspect="1"/>
          </p:cNvPicPr>
          <p:nvPr/>
        </p:nvPicPr>
        <p:blipFill>
          <a:blip r:embed="rId5"/>
          <a:stretch>
            <a:fillRect/>
          </a:stretch>
        </p:blipFill>
        <p:spPr>
          <a:xfrm>
            <a:off x="8173722" y="986651"/>
            <a:ext cx="950746" cy="773244"/>
          </a:xfrm>
          <a:prstGeom prst="rect">
            <a:avLst/>
          </a:prstGeom>
        </p:spPr>
      </p:pic>
      <p:pic>
        <p:nvPicPr>
          <p:cNvPr id="50" name="図 49" descr="アイコン&#10;&#10;自動的に生成された説明">
            <a:extLst>
              <a:ext uri="{FF2B5EF4-FFF2-40B4-BE49-F238E27FC236}">
                <a16:creationId xmlns:a16="http://schemas.microsoft.com/office/drawing/2014/main" id="{DB71B24B-B1A7-D1E8-306D-34936001CBC6}"/>
              </a:ext>
            </a:extLst>
          </p:cNvPr>
          <p:cNvPicPr>
            <a:picLocks noChangeAspect="1"/>
          </p:cNvPicPr>
          <p:nvPr/>
        </p:nvPicPr>
        <p:blipFill>
          <a:blip r:embed="rId6"/>
          <a:stretch>
            <a:fillRect/>
          </a:stretch>
        </p:blipFill>
        <p:spPr>
          <a:xfrm>
            <a:off x="10743771" y="1844088"/>
            <a:ext cx="499658" cy="512470"/>
          </a:xfrm>
          <a:prstGeom prst="rect">
            <a:avLst/>
          </a:prstGeom>
        </p:spPr>
      </p:pic>
      <p:pic>
        <p:nvPicPr>
          <p:cNvPr id="51" name="図 50" descr="絵と文字の加工写真&#10;&#10;中程度の精度で自動的に生成された説明">
            <a:extLst>
              <a:ext uri="{FF2B5EF4-FFF2-40B4-BE49-F238E27FC236}">
                <a16:creationId xmlns:a16="http://schemas.microsoft.com/office/drawing/2014/main" id="{014BE6BE-AD50-2FF0-FABA-74F9BBDC9829}"/>
              </a:ext>
            </a:extLst>
          </p:cNvPr>
          <p:cNvPicPr>
            <a:picLocks noChangeAspect="1"/>
          </p:cNvPicPr>
          <p:nvPr/>
        </p:nvPicPr>
        <p:blipFill>
          <a:blip r:embed="rId7"/>
          <a:stretch>
            <a:fillRect/>
          </a:stretch>
        </p:blipFill>
        <p:spPr>
          <a:xfrm>
            <a:off x="10435816" y="5663354"/>
            <a:ext cx="996408" cy="727171"/>
          </a:xfrm>
          <a:prstGeom prst="rect">
            <a:avLst/>
          </a:prstGeom>
        </p:spPr>
      </p:pic>
      <p:pic>
        <p:nvPicPr>
          <p:cNvPr id="52" name="図 51" descr="挿絵 が含まれている画像&#10;&#10;自動的に生成された説明">
            <a:extLst>
              <a:ext uri="{FF2B5EF4-FFF2-40B4-BE49-F238E27FC236}">
                <a16:creationId xmlns:a16="http://schemas.microsoft.com/office/drawing/2014/main" id="{661D7128-77A5-D9FA-51E5-17B7AF6119A9}"/>
              </a:ext>
            </a:extLst>
          </p:cNvPr>
          <p:cNvPicPr>
            <a:picLocks noChangeAspect="1"/>
          </p:cNvPicPr>
          <p:nvPr/>
        </p:nvPicPr>
        <p:blipFill>
          <a:blip r:embed="rId8"/>
          <a:stretch>
            <a:fillRect/>
          </a:stretch>
        </p:blipFill>
        <p:spPr>
          <a:xfrm>
            <a:off x="10654287" y="3783309"/>
            <a:ext cx="658752" cy="760931"/>
          </a:xfrm>
          <a:prstGeom prst="rect">
            <a:avLst/>
          </a:prstGeom>
        </p:spPr>
      </p:pic>
      <p:pic>
        <p:nvPicPr>
          <p:cNvPr id="53" name="図 52" descr="ロゴ が含まれている画像&#10;&#10;自動的に生成された説明">
            <a:extLst>
              <a:ext uri="{FF2B5EF4-FFF2-40B4-BE49-F238E27FC236}">
                <a16:creationId xmlns:a16="http://schemas.microsoft.com/office/drawing/2014/main" id="{FC81BF2D-C3A3-8446-405B-72679B2EF0F0}"/>
              </a:ext>
            </a:extLst>
          </p:cNvPr>
          <p:cNvPicPr>
            <a:picLocks noChangeAspect="1"/>
          </p:cNvPicPr>
          <p:nvPr/>
        </p:nvPicPr>
        <p:blipFill>
          <a:blip r:embed="rId9"/>
          <a:stretch>
            <a:fillRect/>
          </a:stretch>
        </p:blipFill>
        <p:spPr>
          <a:xfrm>
            <a:off x="8353152" y="4746483"/>
            <a:ext cx="1035658" cy="830116"/>
          </a:xfrm>
          <a:prstGeom prst="rect">
            <a:avLst/>
          </a:prstGeom>
        </p:spPr>
      </p:pic>
      <p:pic>
        <p:nvPicPr>
          <p:cNvPr id="54" name="図 53" descr="挿絵 が含まれている画像&#10;&#10;自動的に生成された説明">
            <a:extLst>
              <a:ext uri="{FF2B5EF4-FFF2-40B4-BE49-F238E27FC236}">
                <a16:creationId xmlns:a16="http://schemas.microsoft.com/office/drawing/2014/main" id="{B7B465F0-64AC-38AA-E237-98A1F77DADF2}"/>
              </a:ext>
            </a:extLst>
          </p:cNvPr>
          <p:cNvPicPr>
            <a:picLocks noChangeAspect="1"/>
          </p:cNvPicPr>
          <p:nvPr/>
        </p:nvPicPr>
        <p:blipFill>
          <a:blip r:embed="rId10"/>
          <a:stretch>
            <a:fillRect/>
          </a:stretch>
        </p:blipFill>
        <p:spPr>
          <a:xfrm>
            <a:off x="8095515" y="2751599"/>
            <a:ext cx="780453" cy="829160"/>
          </a:xfrm>
          <a:prstGeom prst="rect">
            <a:avLst/>
          </a:prstGeom>
        </p:spPr>
      </p:pic>
      <p:pic>
        <p:nvPicPr>
          <p:cNvPr id="55" name="図 54" descr="挿絵, 記号 が含まれている画像&#10;&#10;自動的に生成された説明">
            <a:extLst>
              <a:ext uri="{FF2B5EF4-FFF2-40B4-BE49-F238E27FC236}">
                <a16:creationId xmlns:a16="http://schemas.microsoft.com/office/drawing/2014/main" id="{6D8B6DB7-DCA0-8BCF-D787-5739415EF102}"/>
              </a:ext>
            </a:extLst>
          </p:cNvPr>
          <p:cNvPicPr>
            <a:picLocks noChangeAspect="1"/>
          </p:cNvPicPr>
          <p:nvPr/>
        </p:nvPicPr>
        <p:blipFill>
          <a:blip r:embed="rId11"/>
          <a:stretch>
            <a:fillRect/>
          </a:stretch>
        </p:blipFill>
        <p:spPr>
          <a:xfrm>
            <a:off x="11286903" y="1767077"/>
            <a:ext cx="500731" cy="627688"/>
          </a:xfrm>
          <a:prstGeom prst="rect">
            <a:avLst/>
          </a:prstGeom>
        </p:spPr>
      </p:pic>
      <p:sp>
        <p:nvSpPr>
          <p:cNvPr id="56" name="フッター プレースホルダー 3">
            <a:extLst>
              <a:ext uri="{FF2B5EF4-FFF2-40B4-BE49-F238E27FC236}">
                <a16:creationId xmlns:a16="http://schemas.microsoft.com/office/drawing/2014/main" id="{55545B65-33FF-6F5A-FF1A-AF50E9E16ABD}"/>
              </a:ext>
            </a:extLst>
          </p:cNvPr>
          <p:cNvSpPr>
            <a:spLocks noGrp="1"/>
          </p:cNvSpPr>
          <p:nvPr>
            <p:ph type="ftr" sz="quarter" idx="11"/>
          </p:nvPr>
        </p:nvSpPr>
        <p:spPr>
          <a:xfrm>
            <a:off x="8444093" y="6519334"/>
            <a:ext cx="3747911" cy="365125"/>
          </a:xfrm>
        </p:spPr>
        <p:txBody>
          <a:bodyPr/>
          <a:lstStyle/>
          <a:p>
            <a:r>
              <a:rPr lang="en-US" altLang="ja-JP" dirty="0"/>
              <a:t>Copyright (C) 2025 dbE.inc All Rights Reserved.</a:t>
            </a:r>
            <a:endParaRPr lang="ja-JP" altLang="en-US" dirty="0"/>
          </a:p>
        </p:txBody>
      </p:sp>
    </p:spTree>
    <p:extLst>
      <p:ext uri="{BB962C8B-B14F-4D97-AF65-F5344CB8AC3E}">
        <p14:creationId xmlns:p14="http://schemas.microsoft.com/office/powerpoint/2010/main" val="61706208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D67E61-5BC9-5782-B128-BCE52BCF6E9C}"/>
            </a:ext>
          </a:extLst>
        </p:cNvPr>
        <p:cNvGrpSpPr/>
        <p:nvPr/>
      </p:nvGrpSpPr>
      <p:grpSpPr>
        <a:xfrm>
          <a:off x="0" y="0"/>
          <a:ext cx="0" cy="0"/>
          <a:chOff x="0" y="0"/>
          <a:chExt cx="0" cy="0"/>
        </a:xfrm>
      </p:grpSpPr>
      <p:sp>
        <p:nvSpPr>
          <p:cNvPr id="4" name="タイトル 1">
            <a:extLst>
              <a:ext uri="{FF2B5EF4-FFF2-40B4-BE49-F238E27FC236}">
                <a16:creationId xmlns:a16="http://schemas.microsoft.com/office/drawing/2014/main" id="{629ADDDA-E409-2733-2EAA-F970CEEF30B5}"/>
              </a:ext>
            </a:extLst>
          </p:cNvPr>
          <p:cNvSpPr>
            <a:spLocks noGrp="1"/>
          </p:cNvSpPr>
          <p:nvPr>
            <p:ph type="title"/>
          </p:nvPr>
        </p:nvSpPr>
        <p:spPr>
          <a:xfrm>
            <a:off x="345404" y="407406"/>
            <a:ext cx="11512163" cy="388990"/>
          </a:xfrm>
        </p:spPr>
        <p:txBody>
          <a:bodyPr>
            <a:normAutofit fontScale="90000"/>
          </a:bodyPr>
          <a:lstStyle/>
          <a:p>
            <a:r>
              <a:rPr kumimoji="1" lang="ja-JP" altLang="en-US" dirty="0"/>
              <a:t>業務の分析の重要性</a:t>
            </a:r>
          </a:p>
        </p:txBody>
      </p:sp>
      <p:sp>
        <p:nvSpPr>
          <p:cNvPr id="3" name="正方形/長方形 2">
            <a:extLst>
              <a:ext uri="{FF2B5EF4-FFF2-40B4-BE49-F238E27FC236}">
                <a16:creationId xmlns:a16="http://schemas.microsoft.com/office/drawing/2014/main" id="{E2029A6C-D2E3-DB4D-1CE9-F0228F569E83}"/>
              </a:ext>
            </a:extLst>
          </p:cNvPr>
          <p:cNvSpPr/>
          <p:nvPr/>
        </p:nvSpPr>
        <p:spPr>
          <a:xfrm>
            <a:off x="520430" y="960805"/>
            <a:ext cx="3869328" cy="5394120"/>
          </a:xfrm>
          <a:prstGeom prst="rect">
            <a:avLst/>
          </a:prstGeom>
          <a:solidFill>
            <a:schemeClr val="bg1">
              <a:lumMod val="95000"/>
            </a:schemeClr>
          </a:solidFill>
          <a:ln w="28575"/>
        </p:spPr>
        <p:style>
          <a:lnRef idx="2">
            <a:schemeClr val="dk1"/>
          </a:lnRef>
          <a:fillRef idx="1">
            <a:schemeClr val="lt1"/>
          </a:fillRef>
          <a:effectRef idx="0">
            <a:schemeClr val="dk1"/>
          </a:effectRef>
          <a:fontRef idx="minor">
            <a:schemeClr val="dk1"/>
          </a:fontRef>
        </p:style>
        <p:txBody>
          <a:bodyPr rtlCol="0" anchor="t"/>
          <a:lstStyle/>
          <a:p>
            <a:pPr algn="ctr"/>
            <a:r>
              <a:rPr kumimoji="1" lang="ja-JP" altLang="en-US" b="1" dirty="0">
                <a:solidFill>
                  <a:schemeClr val="dk1"/>
                </a:solidFill>
                <a:latin typeface="+mj-ea"/>
                <a:ea typeface="+mj-ea"/>
              </a:rPr>
              <a:t>業務指示書</a:t>
            </a:r>
            <a:endParaRPr lang="en-US" altLang="ja-JP" dirty="0"/>
          </a:p>
          <a:p>
            <a:endParaRPr lang="en-US" altLang="ja-JP" dirty="0"/>
          </a:p>
          <a:p>
            <a:r>
              <a:rPr lang="ja-JP" altLang="en-US" dirty="0"/>
              <a:t>作業内容</a:t>
            </a:r>
            <a:endParaRPr lang="en-US" altLang="ja-JP" dirty="0"/>
          </a:p>
          <a:p>
            <a:r>
              <a:rPr lang="ja-JP" altLang="en-US" dirty="0"/>
              <a:t>①～～を</a:t>
            </a:r>
            <a:r>
              <a:rPr lang="en-US" altLang="ja-JP" dirty="0"/>
              <a:t>××</a:t>
            </a:r>
            <a:r>
              <a:rPr lang="ja-JP" altLang="en-US" dirty="0"/>
              <a:t>すること</a:t>
            </a:r>
            <a:endParaRPr kumimoji="1" lang="en-US" altLang="ja-JP" dirty="0">
              <a:solidFill>
                <a:schemeClr val="dk1"/>
              </a:solidFill>
            </a:endParaRPr>
          </a:p>
          <a:p>
            <a:r>
              <a:rPr lang="ja-JP" altLang="en-US" dirty="0"/>
              <a:t>②</a:t>
            </a:r>
            <a:r>
              <a:rPr kumimoji="1" lang="en-US" altLang="ja-JP" dirty="0">
                <a:solidFill>
                  <a:schemeClr val="dk1"/>
                </a:solidFill>
              </a:rPr>
              <a:t>××</a:t>
            </a:r>
            <a:r>
              <a:rPr kumimoji="1" lang="ja-JP" altLang="en-US" dirty="0">
                <a:solidFill>
                  <a:schemeClr val="dk1"/>
                </a:solidFill>
              </a:rPr>
              <a:t>した後、〇〇を確認すること</a:t>
            </a:r>
            <a:endParaRPr kumimoji="1" lang="en-US" altLang="ja-JP" dirty="0">
              <a:solidFill>
                <a:schemeClr val="dk1"/>
              </a:solidFill>
            </a:endParaRPr>
          </a:p>
          <a:p>
            <a:r>
              <a:rPr lang="ja-JP" altLang="en-US" dirty="0"/>
              <a:t>③〇〇が△△だった場合には</a:t>
            </a:r>
            <a:endParaRPr lang="en-US" altLang="ja-JP" dirty="0"/>
          </a:p>
          <a:p>
            <a:r>
              <a:rPr lang="ja-JP" altLang="en-US" dirty="0"/>
              <a:t>　□□をするようにすること</a:t>
            </a:r>
            <a:endParaRPr lang="en-US" altLang="ja-JP" dirty="0"/>
          </a:p>
          <a:p>
            <a:r>
              <a:rPr lang="ja-JP" altLang="en-US" dirty="0"/>
              <a:t>④</a:t>
            </a:r>
            <a:r>
              <a:rPr kumimoji="1" lang="ja-JP" altLang="en-US" dirty="0">
                <a:solidFill>
                  <a:schemeClr val="dk1"/>
                </a:solidFill>
              </a:rPr>
              <a:t>できなかった場合は</a:t>
            </a:r>
            <a:endParaRPr kumimoji="1" lang="en-US" altLang="ja-JP" dirty="0">
              <a:solidFill>
                <a:schemeClr val="dk1"/>
              </a:solidFill>
            </a:endParaRPr>
          </a:p>
          <a:p>
            <a:r>
              <a:rPr lang="ja-JP" altLang="en-US" dirty="0"/>
              <a:t>　ーーをして確認すること</a:t>
            </a:r>
            <a:endParaRPr kumimoji="1" lang="en-US" altLang="ja-JP" dirty="0">
              <a:solidFill>
                <a:schemeClr val="dk1"/>
              </a:solidFill>
            </a:endParaRPr>
          </a:p>
          <a:p>
            <a:r>
              <a:rPr lang="ja-JP" altLang="en-US" dirty="0"/>
              <a:t>⑤更新して終了すること</a:t>
            </a:r>
            <a:endParaRPr kumimoji="1" lang="en-US" altLang="ja-JP" dirty="0">
              <a:solidFill>
                <a:schemeClr val="dk1"/>
              </a:solidFill>
            </a:endParaRPr>
          </a:p>
          <a:p>
            <a:endParaRPr lang="en-US" altLang="ja-JP" dirty="0"/>
          </a:p>
          <a:p>
            <a:r>
              <a:rPr kumimoji="1" lang="ja-JP" altLang="en-US" dirty="0">
                <a:solidFill>
                  <a:schemeClr val="dk1"/>
                </a:solidFill>
              </a:rPr>
              <a:t>使用ツール</a:t>
            </a:r>
            <a:endParaRPr kumimoji="1" lang="en-US" altLang="ja-JP" dirty="0">
              <a:solidFill>
                <a:schemeClr val="dk1"/>
              </a:solidFill>
            </a:endParaRPr>
          </a:p>
          <a:p>
            <a:r>
              <a:rPr lang="ja-JP" altLang="en-US" dirty="0"/>
              <a:t>・ーーーーーーー</a:t>
            </a:r>
            <a:endParaRPr lang="en-US" altLang="ja-JP" dirty="0"/>
          </a:p>
          <a:p>
            <a:r>
              <a:rPr kumimoji="1" lang="ja-JP" altLang="en-US" dirty="0">
                <a:solidFill>
                  <a:schemeClr val="dk1"/>
                </a:solidFill>
              </a:rPr>
              <a:t>・ーーーーー</a:t>
            </a:r>
            <a:endParaRPr kumimoji="1" lang="en-US" altLang="ja-JP" dirty="0">
              <a:solidFill>
                <a:schemeClr val="dk1"/>
              </a:solidFill>
            </a:endParaRPr>
          </a:p>
          <a:p>
            <a:r>
              <a:rPr lang="ja-JP" altLang="en-US" dirty="0"/>
              <a:t>・ーーーーーー</a:t>
            </a:r>
            <a:endParaRPr lang="en-US" altLang="ja-JP" dirty="0"/>
          </a:p>
          <a:p>
            <a:r>
              <a:rPr kumimoji="1" lang="ja-JP" altLang="en-US" dirty="0">
                <a:solidFill>
                  <a:schemeClr val="dk1"/>
                </a:solidFill>
              </a:rPr>
              <a:t>・ーーーーーーーーー</a:t>
            </a:r>
            <a:endParaRPr kumimoji="1" lang="en-US" altLang="ja-JP" dirty="0">
              <a:solidFill>
                <a:schemeClr val="dk1"/>
              </a:solidFill>
            </a:endParaRPr>
          </a:p>
          <a:p>
            <a:endParaRPr lang="en-US" altLang="ja-JP" dirty="0"/>
          </a:p>
          <a:p>
            <a:endParaRPr kumimoji="1" lang="en-US" altLang="ja-JP" dirty="0">
              <a:solidFill>
                <a:schemeClr val="dk1"/>
              </a:solidFill>
            </a:endParaRPr>
          </a:p>
        </p:txBody>
      </p:sp>
      <p:sp>
        <p:nvSpPr>
          <p:cNvPr id="17" name="四角形: 角を丸くする 16">
            <a:extLst>
              <a:ext uri="{FF2B5EF4-FFF2-40B4-BE49-F238E27FC236}">
                <a16:creationId xmlns:a16="http://schemas.microsoft.com/office/drawing/2014/main" id="{CACDC32B-3AC3-432B-4E48-B09718867BF4}"/>
              </a:ext>
            </a:extLst>
          </p:cNvPr>
          <p:cNvSpPr/>
          <p:nvPr/>
        </p:nvSpPr>
        <p:spPr>
          <a:xfrm>
            <a:off x="8444093" y="2877953"/>
            <a:ext cx="3304995" cy="448329"/>
          </a:xfrm>
          <a:prstGeom prst="roundRect">
            <a:avLst>
              <a:gd name="adj" fmla="val 50000"/>
            </a:avLst>
          </a:prstGeom>
          <a:solidFill>
            <a:schemeClr val="accent3">
              <a:lumMod val="20000"/>
              <a:lumOff val="80000"/>
            </a:schemeClr>
          </a:solidFill>
          <a:ln w="9525">
            <a:noFill/>
          </a:ln>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600" b="1" dirty="0">
                <a:solidFill>
                  <a:schemeClr val="accent3">
                    <a:lumMod val="50000"/>
                  </a:schemeClr>
                </a:solidFill>
              </a:rPr>
              <a:t>ツールまで自動化</a:t>
            </a:r>
            <a:endParaRPr kumimoji="1" lang="en-US" altLang="ja-JP" sz="1600" b="1" dirty="0">
              <a:solidFill>
                <a:schemeClr val="accent3">
                  <a:lumMod val="50000"/>
                </a:schemeClr>
              </a:solidFill>
            </a:endParaRPr>
          </a:p>
        </p:txBody>
      </p:sp>
      <p:sp>
        <p:nvSpPr>
          <p:cNvPr id="19" name="四角形: 角を丸くする 18">
            <a:extLst>
              <a:ext uri="{FF2B5EF4-FFF2-40B4-BE49-F238E27FC236}">
                <a16:creationId xmlns:a16="http://schemas.microsoft.com/office/drawing/2014/main" id="{6B0E5E93-75A3-D1B1-7A63-EFA36272BDD5}"/>
              </a:ext>
            </a:extLst>
          </p:cNvPr>
          <p:cNvSpPr/>
          <p:nvPr/>
        </p:nvSpPr>
        <p:spPr>
          <a:xfrm>
            <a:off x="8444093" y="5842262"/>
            <a:ext cx="3304995" cy="551699"/>
          </a:xfrm>
          <a:prstGeom prst="roundRect">
            <a:avLst>
              <a:gd name="adj" fmla="val 50000"/>
            </a:avLst>
          </a:prstGeom>
          <a:solidFill>
            <a:schemeClr val="accent1">
              <a:lumMod val="20000"/>
              <a:lumOff val="80000"/>
            </a:schemeClr>
          </a:solidFill>
          <a:ln w="9525">
            <a:noFill/>
          </a:ln>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600" b="1" dirty="0">
                <a:solidFill>
                  <a:schemeClr val="accent1"/>
                </a:solidFill>
              </a:rPr>
              <a:t>ユーザまで自動化</a:t>
            </a:r>
            <a:endParaRPr kumimoji="1" lang="en-US" altLang="ja-JP" sz="1600" b="1" dirty="0">
              <a:solidFill>
                <a:schemeClr val="accent1"/>
              </a:solidFill>
            </a:endParaRPr>
          </a:p>
        </p:txBody>
      </p:sp>
      <p:sp>
        <p:nvSpPr>
          <p:cNvPr id="6" name="テキスト ボックス 5">
            <a:extLst>
              <a:ext uri="{FF2B5EF4-FFF2-40B4-BE49-F238E27FC236}">
                <a16:creationId xmlns:a16="http://schemas.microsoft.com/office/drawing/2014/main" id="{179A61AA-67D3-A186-5341-729DCCF271EC}"/>
              </a:ext>
            </a:extLst>
          </p:cNvPr>
          <p:cNvSpPr txBox="1"/>
          <p:nvPr/>
        </p:nvSpPr>
        <p:spPr>
          <a:xfrm>
            <a:off x="4962735" y="908049"/>
            <a:ext cx="2552400" cy="369332"/>
          </a:xfrm>
          <a:prstGeom prst="rect">
            <a:avLst/>
          </a:prstGeom>
          <a:solidFill>
            <a:schemeClr val="accent3"/>
          </a:solidFill>
        </p:spPr>
        <p:txBody>
          <a:bodyPr wrap="square">
            <a:spAutoFit/>
          </a:bodyPr>
          <a:lstStyle/>
          <a:p>
            <a:pPr algn="ctr"/>
            <a:r>
              <a:rPr kumimoji="1" lang="ja-JP" altLang="en-US" sz="1800" b="1" dirty="0">
                <a:solidFill>
                  <a:schemeClr val="bg1"/>
                </a:solidFill>
              </a:rPr>
              <a:t>通常のシステム</a:t>
            </a:r>
            <a:r>
              <a:rPr lang="ja-JP" altLang="en-US" sz="1800" b="1" dirty="0">
                <a:solidFill>
                  <a:schemeClr val="bg1"/>
                </a:solidFill>
              </a:rPr>
              <a:t>開発</a:t>
            </a:r>
            <a:endParaRPr lang="en-US" altLang="ja-JP" sz="1800" b="1" dirty="0">
              <a:solidFill>
                <a:schemeClr val="bg1"/>
              </a:solidFill>
            </a:endParaRPr>
          </a:p>
        </p:txBody>
      </p:sp>
      <p:sp>
        <p:nvSpPr>
          <p:cNvPr id="7" name="テキスト ボックス 6">
            <a:extLst>
              <a:ext uri="{FF2B5EF4-FFF2-40B4-BE49-F238E27FC236}">
                <a16:creationId xmlns:a16="http://schemas.microsoft.com/office/drawing/2014/main" id="{19696779-8199-1D23-972B-66B560E2FB34}"/>
              </a:ext>
            </a:extLst>
          </p:cNvPr>
          <p:cNvSpPr txBox="1"/>
          <p:nvPr/>
        </p:nvSpPr>
        <p:spPr>
          <a:xfrm>
            <a:off x="4953109" y="3577796"/>
            <a:ext cx="2550694" cy="369332"/>
          </a:xfrm>
          <a:prstGeom prst="rect">
            <a:avLst/>
          </a:prstGeom>
          <a:solidFill>
            <a:schemeClr val="accent1"/>
          </a:solidFill>
        </p:spPr>
        <p:txBody>
          <a:bodyPr wrap="square">
            <a:spAutoFit/>
          </a:bodyPr>
          <a:lstStyle/>
          <a:p>
            <a:pPr algn="ctr"/>
            <a:r>
              <a:rPr lang="en-US" altLang="ja-JP" sz="1800" b="1" dirty="0">
                <a:solidFill>
                  <a:schemeClr val="bg1"/>
                </a:solidFill>
              </a:rPr>
              <a:t>AI</a:t>
            </a:r>
            <a:r>
              <a:rPr lang="ja-JP" altLang="en-US" sz="1800" b="1" dirty="0">
                <a:solidFill>
                  <a:schemeClr val="bg1"/>
                </a:solidFill>
              </a:rPr>
              <a:t>エージェントの場合</a:t>
            </a:r>
            <a:endParaRPr lang="en-US" altLang="ja-JP" sz="1800" b="1" dirty="0">
              <a:solidFill>
                <a:schemeClr val="bg1"/>
              </a:solidFill>
            </a:endParaRPr>
          </a:p>
        </p:txBody>
      </p:sp>
      <p:cxnSp>
        <p:nvCxnSpPr>
          <p:cNvPr id="8" name="直線コネクタ 7">
            <a:extLst>
              <a:ext uri="{FF2B5EF4-FFF2-40B4-BE49-F238E27FC236}">
                <a16:creationId xmlns:a16="http://schemas.microsoft.com/office/drawing/2014/main" id="{26F65B14-DE80-F313-CBAA-4AD34432C706}"/>
              </a:ext>
            </a:extLst>
          </p:cNvPr>
          <p:cNvCxnSpPr/>
          <p:nvPr/>
        </p:nvCxnSpPr>
        <p:spPr>
          <a:xfrm>
            <a:off x="4827984" y="3486752"/>
            <a:ext cx="6978854" cy="0"/>
          </a:xfrm>
          <a:prstGeom prst="line">
            <a:avLst/>
          </a:prstGeom>
          <a:ln w="57150">
            <a:solidFill>
              <a:schemeClr val="tx1">
                <a:lumMod val="50000"/>
                <a:lumOff val="50000"/>
              </a:schemeClr>
            </a:solidFill>
            <a:prstDash val="sysDot"/>
          </a:ln>
          <a:effectLst/>
        </p:spPr>
        <p:style>
          <a:lnRef idx="2">
            <a:schemeClr val="accent1"/>
          </a:lnRef>
          <a:fillRef idx="0">
            <a:schemeClr val="accent1"/>
          </a:fillRef>
          <a:effectRef idx="1">
            <a:schemeClr val="accent1"/>
          </a:effectRef>
          <a:fontRef idx="minor">
            <a:schemeClr val="tx1"/>
          </a:fontRef>
        </p:style>
      </p:cxnSp>
      <p:pic>
        <p:nvPicPr>
          <p:cNvPr id="12" name="図 11" descr="挿絵, 記号 が含まれている画像&#10;&#10;自動的に生成された説明">
            <a:extLst>
              <a:ext uri="{FF2B5EF4-FFF2-40B4-BE49-F238E27FC236}">
                <a16:creationId xmlns:a16="http://schemas.microsoft.com/office/drawing/2014/main" id="{CADAFC54-A75C-C16B-BA26-1FB1062780BF}"/>
              </a:ext>
            </a:extLst>
          </p:cNvPr>
          <p:cNvPicPr>
            <a:picLocks noChangeAspect="1"/>
          </p:cNvPicPr>
          <p:nvPr/>
        </p:nvPicPr>
        <p:blipFill>
          <a:blip r:embed="rId2"/>
          <a:stretch>
            <a:fillRect/>
          </a:stretch>
        </p:blipFill>
        <p:spPr>
          <a:xfrm>
            <a:off x="5077027" y="1918388"/>
            <a:ext cx="1050494" cy="1316840"/>
          </a:xfrm>
          <a:prstGeom prst="rect">
            <a:avLst/>
          </a:prstGeom>
        </p:spPr>
      </p:pic>
      <p:sp>
        <p:nvSpPr>
          <p:cNvPr id="15" name="テキスト ボックス 14">
            <a:extLst>
              <a:ext uri="{FF2B5EF4-FFF2-40B4-BE49-F238E27FC236}">
                <a16:creationId xmlns:a16="http://schemas.microsoft.com/office/drawing/2014/main" id="{33070712-248D-1AD4-D28A-86165F47D80F}"/>
              </a:ext>
            </a:extLst>
          </p:cNvPr>
          <p:cNvSpPr txBox="1"/>
          <p:nvPr/>
        </p:nvSpPr>
        <p:spPr>
          <a:xfrm>
            <a:off x="4962735" y="1286898"/>
            <a:ext cx="6787754" cy="307777"/>
          </a:xfrm>
          <a:prstGeom prst="rect">
            <a:avLst/>
          </a:prstGeom>
          <a:noFill/>
        </p:spPr>
        <p:txBody>
          <a:bodyPr wrap="square">
            <a:spAutoFit/>
          </a:bodyPr>
          <a:lstStyle/>
          <a:p>
            <a:r>
              <a:rPr kumimoji="1" lang="ja-JP" altLang="en-US" sz="1400" dirty="0">
                <a:solidFill>
                  <a:schemeClr val="dk1"/>
                </a:solidFill>
              </a:rPr>
              <a:t>業務指示に従ってシステムにユーザがアクション</a:t>
            </a:r>
            <a:r>
              <a:rPr lang="ja-JP" altLang="en-US" sz="1400" dirty="0"/>
              <a:t>をして</a:t>
            </a:r>
            <a:r>
              <a:rPr kumimoji="1" lang="ja-JP" altLang="en-US" sz="1400" dirty="0">
                <a:solidFill>
                  <a:schemeClr val="dk1"/>
                </a:solidFill>
              </a:rPr>
              <a:t>ツールとして実行される</a:t>
            </a:r>
            <a:endParaRPr kumimoji="1" lang="en-US" altLang="ja-JP" sz="1400" dirty="0">
              <a:solidFill>
                <a:schemeClr val="dk1"/>
              </a:solidFill>
            </a:endParaRPr>
          </a:p>
        </p:txBody>
      </p:sp>
      <p:sp>
        <p:nvSpPr>
          <p:cNvPr id="18" name="吹き出し: 角を丸めた四角形 17">
            <a:extLst>
              <a:ext uri="{FF2B5EF4-FFF2-40B4-BE49-F238E27FC236}">
                <a16:creationId xmlns:a16="http://schemas.microsoft.com/office/drawing/2014/main" id="{3DB99DC1-8C35-F678-9C8E-C32A56100EDF}"/>
              </a:ext>
            </a:extLst>
          </p:cNvPr>
          <p:cNvSpPr/>
          <p:nvPr/>
        </p:nvSpPr>
        <p:spPr>
          <a:xfrm>
            <a:off x="6361607" y="1778336"/>
            <a:ext cx="1817917" cy="1049151"/>
          </a:xfrm>
          <a:prstGeom prst="wedgeRoundRectCallout">
            <a:avLst>
              <a:gd name="adj1" fmla="val -59484"/>
              <a:gd name="adj2" fmla="val 34060"/>
              <a:gd name="adj3" fmla="val 16667"/>
            </a:avLst>
          </a:prstGeom>
          <a:ln w="9525"/>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solidFill>
                <a:schemeClr val="dk1"/>
              </a:solidFill>
            </a:endParaRPr>
          </a:p>
        </p:txBody>
      </p:sp>
      <p:sp>
        <p:nvSpPr>
          <p:cNvPr id="20" name="テキスト ボックス 19">
            <a:extLst>
              <a:ext uri="{FF2B5EF4-FFF2-40B4-BE49-F238E27FC236}">
                <a16:creationId xmlns:a16="http://schemas.microsoft.com/office/drawing/2014/main" id="{BCD35E03-410E-89A1-5E24-80BDA742B16C}"/>
              </a:ext>
            </a:extLst>
          </p:cNvPr>
          <p:cNvSpPr txBox="1"/>
          <p:nvPr/>
        </p:nvSpPr>
        <p:spPr>
          <a:xfrm>
            <a:off x="4953110" y="3947130"/>
            <a:ext cx="6787754" cy="307777"/>
          </a:xfrm>
          <a:prstGeom prst="rect">
            <a:avLst/>
          </a:prstGeom>
          <a:noFill/>
        </p:spPr>
        <p:txBody>
          <a:bodyPr wrap="square">
            <a:spAutoFit/>
          </a:bodyPr>
          <a:lstStyle/>
          <a:p>
            <a:r>
              <a:rPr kumimoji="1" lang="en-US" altLang="ja-JP" sz="1400" dirty="0">
                <a:solidFill>
                  <a:schemeClr val="dk1"/>
                </a:solidFill>
              </a:rPr>
              <a:t>AI</a:t>
            </a:r>
            <a:r>
              <a:rPr kumimoji="1" lang="ja-JP" altLang="en-US" sz="1400" dirty="0">
                <a:solidFill>
                  <a:schemeClr val="dk1"/>
                </a:solidFill>
              </a:rPr>
              <a:t>エージェントが</a:t>
            </a:r>
            <a:r>
              <a:rPr lang="ja-JP" altLang="en-US" sz="1400" dirty="0"/>
              <a:t>ツールを使って業務指示書の手順に従って業務を実施する</a:t>
            </a:r>
            <a:endParaRPr kumimoji="1" lang="ja-JP" altLang="en-US" sz="1400" dirty="0">
              <a:solidFill>
                <a:schemeClr val="dk1"/>
              </a:solidFill>
            </a:endParaRPr>
          </a:p>
        </p:txBody>
      </p:sp>
      <p:sp>
        <p:nvSpPr>
          <p:cNvPr id="21" name="四角形: 角を丸くする 20">
            <a:extLst>
              <a:ext uri="{FF2B5EF4-FFF2-40B4-BE49-F238E27FC236}">
                <a16:creationId xmlns:a16="http://schemas.microsoft.com/office/drawing/2014/main" id="{58E87A51-C110-A298-24F2-6CBBD2180DFA}"/>
              </a:ext>
            </a:extLst>
          </p:cNvPr>
          <p:cNvSpPr/>
          <p:nvPr/>
        </p:nvSpPr>
        <p:spPr>
          <a:xfrm>
            <a:off x="6553419" y="1865090"/>
            <a:ext cx="1434292" cy="385242"/>
          </a:xfrm>
          <a:prstGeom prst="roundRect">
            <a:avLst/>
          </a:prstGeom>
          <a:solidFill>
            <a:schemeClr val="accent6">
              <a:lumMod val="20000"/>
              <a:lumOff val="80000"/>
            </a:schemeClr>
          </a:solidFill>
          <a:ln w="9525"/>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400" dirty="0">
                <a:solidFill>
                  <a:schemeClr val="dk1"/>
                </a:solidFill>
              </a:rPr>
              <a:t>　ツール</a:t>
            </a:r>
            <a:r>
              <a:rPr lang="ja-JP" altLang="en-US" sz="1400" dirty="0"/>
              <a:t>①</a:t>
            </a:r>
            <a:endParaRPr kumimoji="1" lang="ja-JP" altLang="en-US" sz="1400" dirty="0">
              <a:solidFill>
                <a:schemeClr val="dk1"/>
              </a:solidFill>
            </a:endParaRPr>
          </a:p>
        </p:txBody>
      </p:sp>
      <p:sp>
        <p:nvSpPr>
          <p:cNvPr id="22" name="四角形: 角を丸くする 21">
            <a:extLst>
              <a:ext uri="{FF2B5EF4-FFF2-40B4-BE49-F238E27FC236}">
                <a16:creationId xmlns:a16="http://schemas.microsoft.com/office/drawing/2014/main" id="{74D613F3-1E47-7BD1-7F84-A74C31935BEE}"/>
              </a:ext>
            </a:extLst>
          </p:cNvPr>
          <p:cNvSpPr/>
          <p:nvPr/>
        </p:nvSpPr>
        <p:spPr>
          <a:xfrm>
            <a:off x="6553419" y="2326871"/>
            <a:ext cx="1434292" cy="385242"/>
          </a:xfrm>
          <a:prstGeom prst="roundRect">
            <a:avLst/>
          </a:prstGeom>
          <a:solidFill>
            <a:schemeClr val="accent6">
              <a:lumMod val="20000"/>
              <a:lumOff val="80000"/>
            </a:schemeClr>
          </a:solidFill>
          <a:ln w="9525"/>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400" dirty="0">
                <a:solidFill>
                  <a:schemeClr val="dk1"/>
                </a:solidFill>
              </a:rPr>
              <a:t>　ツール②</a:t>
            </a:r>
          </a:p>
        </p:txBody>
      </p:sp>
      <p:pic>
        <p:nvPicPr>
          <p:cNvPr id="23" name="グラフィックス 22" descr="採鉱用工具 単色塗りつぶし">
            <a:extLst>
              <a:ext uri="{FF2B5EF4-FFF2-40B4-BE49-F238E27FC236}">
                <a16:creationId xmlns:a16="http://schemas.microsoft.com/office/drawing/2014/main" id="{E2C8C53B-0CF1-DEB9-0F52-99AE9C6C745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595350" y="1908844"/>
            <a:ext cx="274297" cy="286721"/>
          </a:xfrm>
          <a:prstGeom prst="rect">
            <a:avLst/>
          </a:prstGeom>
        </p:spPr>
      </p:pic>
      <p:pic>
        <p:nvPicPr>
          <p:cNvPr id="24" name="グラフィックス 23" descr="採鉱用工具 単色塗りつぶし">
            <a:extLst>
              <a:ext uri="{FF2B5EF4-FFF2-40B4-BE49-F238E27FC236}">
                <a16:creationId xmlns:a16="http://schemas.microsoft.com/office/drawing/2014/main" id="{83BF0BC1-ABAA-565E-2895-BE7E2FD6478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600676" y="2359595"/>
            <a:ext cx="274297" cy="286721"/>
          </a:xfrm>
          <a:prstGeom prst="rect">
            <a:avLst/>
          </a:prstGeom>
        </p:spPr>
      </p:pic>
      <p:pic>
        <p:nvPicPr>
          <p:cNvPr id="25" name="図 24" descr="アイコン&#10;&#10;自動的に生成された説明">
            <a:extLst>
              <a:ext uri="{FF2B5EF4-FFF2-40B4-BE49-F238E27FC236}">
                <a16:creationId xmlns:a16="http://schemas.microsoft.com/office/drawing/2014/main" id="{DF4AFFBD-52D9-D8E5-AAF4-1C3E27818140}"/>
              </a:ext>
            </a:extLst>
          </p:cNvPr>
          <p:cNvPicPr>
            <a:picLocks noChangeAspect="1"/>
          </p:cNvPicPr>
          <p:nvPr/>
        </p:nvPicPr>
        <p:blipFill>
          <a:blip r:embed="rId5"/>
          <a:srcRect l="24619" t="54203" r="20425"/>
          <a:stretch/>
        </p:blipFill>
        <p:spPr>
          <a:xfrm>
            <a:off x="5216463" y="5013308"/>
            <a:ext cx="1302019" cy="1059259"/>
          </a:xfrm>
          <a:prstGeom prst="rect">
            <a:avLst/>
          </a:prstGeom>
        </p:spPr>
      </p:pic>
      <p:pic>
        <p:nvPicPr>
          <p:cNvPr id="28" name="図 27" descr="図形&#10;&#10;自動的に生成された説明">
            <a:extLst>
              <a:ext uri="{FF2B5EF4-FFF2-40B4-BE49-F238E27FC236}">
                <a16:creationId xmlns:a16="http://schemas.microsoft.com/office/drawing/2014/main" id="{CBFE8A83-6047-C267-61CA-CB0D28007290}"/>
              </a:ext>
            </a:extLst>
          </p:cNvPr>
          <p:cNvPicPr>
            <a:picLocks noChangeAspect="1"/>
          </p:cNvPicPr>
          <p:nvPr/>
        </p:nvPicPr>
        <p:blipFill>
          <a:blip r:embed="rId6"/>
          <a:stretch>
            <a:fillRect/>
          </a:stretch>
        </p:blipFill>
        <p:spPr>
          <a:xfrm>
            <a:off x="6456625" y="4397808"/>
            <a:ext cx="1531298" cy="1421900"/>
          </a:xfrm>
          <a:prstGeom prst="rect">
            <a:avLst/>
          </a:prstGeom>
        </p:spPr>
      </p:pic>
      <p:pic>
        <p:nvPicPr>
          <p:cNvPr id="29" name="図 28" descr="アイコン&#10;&#10;自動的に生成された説明">
            <a:extLst>
              <a:ext uri="{FF2B5EF4-FFF2-40B4-BE49-F238E27FC236}">
                <a16:creationId xmlns:a16="http://schemas.microsoft.com/office/drawing/2014/main" id="{7A7F6184-B7E4-DE18-88AA-261A67CA7FCB}"/>
              </a:ext>
            </a:extLst>
          </p:cNvPr>
          <p:cNvPicPr>
            <a:picLocks noChangeAspect="1"/>
          </p:cNvPicPr>
          <p:nvPr/>
        </p:nvPicPr>
        <p:blipFill>
          <a:blip r:embed="rId7"/>
          <a:srcRect l="56794" t="65177"/>
          <a:stretch/>
        </p:blipFill>
        <p:spPr>
          <a:xfrm>
            <a:off x="6612406" y="4707295"/>
            <a:ext cx="526001" cy="401463"/>
          </a:xfrm>
          <a:prstGeom prst="rect">
            <a:avLst/>
          </a:prstGeom>
        </p:spPr>
      </p:pic>
      <p:pic>
        <p:nvPicPr>
          <p:cNvPr id="30" name="グラフィックス 29" descr="採鉱用工具 単色塗りつぶし">
            <a:extLst>
              <a:ext uri="{FF2B5EF4-FFF2-40B4-BE49-F238E27FC236}">
                <a16:creationId xmlns:a16="http://schemas.microsoft.com/office/drawing/2014/main" id="{9087C2C7-57D8-F643-E374-D204774B1CD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222274" y="4913612"/>
            <a:ext cx="525729" cy="561236"/>
          </a:xfrm>
          <a:prstGeom prst="rect">
            <a:avLst/>
          </a:prstGeom>
        </p:spPr>
      </p:pic>
      <p:sp>
        <p:nvSpPr>
          <p:cNvPr id="5" name="フッター プレースホルダー 3">
            <a:extLst>
              <a:ext uri="{FF2B5EF4-FFF2-40B4-BE49-F238E27FC236}">
                <a16:creationId xmlns:a16="http://schemas.microsoft.com/office/drawing/2014/main" id="{6E2F2F2F-6F39-F601-1A39-DB2204F4941E}"/>
              </a:ext>
            </a:extLst>
          </p:cNvPr>
          <p:cNvSpPr>
            <a:spLocks noGrp="1"/>
          </p:cNvSpPr>
          <p:nvPr>
            <p:ph type="ftr" sz="quarter" idx="11"/>
          </p:nvPr>
        </p:nvSpPr>
        <p:spPr>
          <a:xfrm>
            <a:off x="8444093" y="6519334"/>
            <a:ext cx="3747911" cy="365125"/>
          </a:xfrm>
        </p:spPr>
        <p:txBody>
          <a:bodyPr/>
          <a:lstStyle/>
          <a:p>
            <a:r>
              <a:rPr lang="en-US" altLang="ja-JP" dirty="0"/>
              <a:t>Copyright (C) 2025 dbE.inc All Rights Reserved.</a:t>
            </a:r>
            <a:endParaRPr lang="ja-JP" altLang="en-US" dirty="0"/>
          </a:p>
        </p:txBody>
      </p:sp>
      <p:sp>
        <p:nvSpPr>
          <p:cNvPr id="10" name="スライド番号プレースホルダー 3">
            <a:extLst>
              <a:ext uri="{FF2B5EF4-FFF2-40B4-BE49-F238E27FC236}">
                <a16:creationId xmlns:a16="http://schemas.microsoft.com/office/drawing/2014/main" id="{3C9A4922-596F-9EBD-9196-D1670A230F03}"/>
              </a:ext>
            </a:extLst>
          </p:cNvPr>
          <p:cNvSpPr>
            <a:spLocks noGrp="1"/>
          </p:cNvSpPr>
          <p:nvPr>
            <p:ph type="sldNum" sz="quarter" idx="12"/>
          </p:nvPr>
        </p:nvSpPr>
        <p:spPr>
          <a:xfrm>
            <a:off x="5252699" y="6550754"/>
            <a:ext cx="1783644" cy="307247"/>
          </a:xfrm>
        </p:spPr>
        <p:txBody>
          <a:bodyPr/>
          <a:lstStyle/>
          <a:p>
            <a:fld id="{0AF7E18D-A281-EF4E-83EF-D7811667EA6C}" type="slidenum">
              <a:rPr kumimoji="1" lang="ja-JP" altLang="en-US" smtClean="0"/>
              <a:t>32</a:t>
            </a:fld>
            <a:endParaRPr kumimoji="1" lang="ja-JP" altLang="en-US"/>
          </a:p>
        </p:txBody>
      </p:sp>
    </p:spTree>
    <p:extLst>
      <p:ext uri="{BB962C8B-B14F-4D97-AF65-F5344CB8AC3E}">
        <p14:creationId xmlns:p14="http://schemas.microsoft.com/office/powerpoint/2010/main" val="249876633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DDC7EC-5ABA-885E-62CC-4CE21A977539}"/>
            </a:ext>
          </a:extLst>
        </p:cNvPr>
        <p:cNvGrpSpPr/>
        <p:nvPr/>
      </p:nvGrpSpPr>
      <p:grpSpPr>
        <a:xfrm>
          <a:off x="0" y="0"/>
          <a:ext cx="0" cy="0"/>
          <a:chOff x="0" y="0"/>
          <a:chExt cx="0" cy="0"/>
        </a:xfrm>
      </p:grpSpPr>
      <p:sp>
        <p:nvSpPr>
          <p:cNvPr id="65" name="正方形/長方形 64">
            <a:extLst>
              <a:ext uri="{FF2B5EF4-FFF2-40B4-BE49-F238E27FC236}">
                <a16:creationId xmlns:a16="http://schemas.microsoft.com/office/drawing/2014/main" id="{0952F177-EA48-369A-D289-21216FBEA1B3}"/>
              </a:ext>
            </a:extLst>
          </p:cNvPr>
          <p:cNvSpPr/>
          <p:nvPr/>
        </p:nvSpPr>
        <p:spPr>
          <a:xfrm>
            <a:off x="4342921" y="885595"/>
            <a:ext cx="7722610" cy="5564999"/>
          </a:xfrm>
          <a:prstGeom prst="rect">
            <a:avLst/>
          </a:prstGeom>
          <a:solidFill>
            <a:schemeClr val="accent5">
              <a:lumMod val="20000"/>
              <a:lumOff val="80000"/>
              <a:alpha val="29000"/>
            </a:schemeClr>
          </a:solidFill>
          <a:ln w="9525">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dirty="0">
              <a:solidFill>
                <a:schemeClr val="dk1"/>
              </a:solidFill>
            </a:endParaRPr>
          </a:p>
        </p:txBody>
      </p:sp>
      <p:sp>
        <p:nvSpPr>
          <p:cNvPr id="13" name="タイトル 12">
            <a:extLst>
              <a:ext uri="{FF2B5EF4-FFF2-40B4-BE49-F238E27FC236}">
                <a16:creationId xmlns:a16="http://schemas.microsoft.com/office/drawing/2014/main" id="{45120C94-C3BD-0D5F-F10E-DA6FFEBFCD50}"/>
              </a:ext>
            </a:extLst>
          </p:cNvPr>
          <p:cNvSpPr>
            <a:spLocks noGrp="1"/>
          </p:cNvSpPr>
          <p:nvPr>
            <p:ph type="title"/>
          </p:nvPr>
        </p:nvSpPr>
        <p:spPr/>
        <p:txBody>
          <a:bodyPr>
            <a:normAutofit fontScale="90000"/>
          </a:bodyPr>
          <a:lstStyle/>
          <a:p>
            <a:r>
              <a:rPr lang="ja-JP" altLang="en-US" dirty="0"/>
              <a:t>参考：</a:t>
            </a:r>
            <a:r>
              <a:rPr lang="en-US" altLang="ja-JP" dirty="0"/>
              <a:t>AI</a:t>
            </a:r>
            <a:r>
              <a:rPr lang="ja-JP" altLang="en-US" dirty="0"/>
              <a:t>エージェントについて</a:t>
            </a:r>
            <a:r>
              <a:rPr lang="en-US" altLang="ja-JP" dirty="0"/>
              <a:t>(</a:t>
            </a:r>
            <a:r>
              <a:rPr lang="ja-JP" altLang="en-US" dirty="0"/>
              <a:t>ツール・ワークフローを含む</a:t>
            </a:r>
            <a:r>
              <a:rPr lang="en-US" altLang="ja-JP" dirty="0"/>
              <a:t>)</a:t>
            </a:r>
            <a:endParaRPr lang="ja-JP" altLang="en-US" dirty="0"/>
          </a:p>
        </p:txBody>
      </p:sp>
      <p:grpSp>
        <p:nvGrpSpPr>
          <p:cNvPr id="57" name="グループ化 56">
            <a:extLst>
              <a:ext uri="{FF2B5EF4-FFF2-40B4-BE49-F238E27FC236}">
                <a16:creationId xmlns:a16="http://schemas.microsoft.com/office/drawing/2014/main" id="{C306864D-7D00-15F5-0AC2-7165499124F0}"/>
              </a:ext>
            </a:extLst>
          </p:cNvPr>
          <p:cNvGrpSpPr/>
          <p:nvPr/>
        </p:nvGrpSpPr>
        <p:grpSpPr>
          <a:xfrm>
            <a:off x="297470" y="2159484"/>
            <a:ext cx="1109693" cy="1242589"/>
            <a:chOff x="682442" y="1815710"/>
            <a:chExt cx="1109693" cy="1242589"/>
          </a:xfrm>
        </p:grpSpPr>
        <p:pic>
          <p:nvPicPr>
            <p:cNvPr id="58" name="図 57" descr="ウィンドウ, 記号, 挿絵 が含まれている画像&#10;&#10;自動的に生成された説明">
              <a:extLst>
                <a:ext uri="{FF2B5EF4-FFF2-40B4-BE49-F238E27FC236}">
                  <a16:creationId xmlns:a16="http://schemas.microsoft.com/office/drawing/2014/main" id="{C5038C2B-BBCF-E587-25D5-D13C4A8E8401}"/>
                </a:ext>
              </a:extLst>
            </p:cNvPr>
            <p:cNvPicPr>
              <a:picLocks noChangeAspect="1"/>
            </p:cNvPicPr>
            <p:nvPr/>
          </p:nvPicPr>
          <p:blipFill>
            <a:blip r:embed="rId3"/>
            <a:stretch>
              <a:fillRect/>
            </a:stretch>
          </p:blipFill>
          <p:spPr>
            <a:xfrm>
              <a:off x="874713" y="1815710"/>
              <a:ext cx="725152" cy="965590"/>
            </a:xfrm>
            <a:prstGeom prst="rect">
              <a:avLst/>
            </a:prstGeom>
          </p:spPr>
        </p:pic>
        <p:sp>
          <p:nvSpPr>
            <p:cNvPr id="59" name="テキスト ボックス 58">
              <a:extLst>
                <a:ext uri="{FF2B5EF4-FFF2-40B4-BE49-F238E27FC236}">
                  <a16:creationId xmlns:a16="http://schemas.microsoft.com/office/drawing/2014/main" id="{80482062-0392-A2F7-AD3E-D7E8E9452F92}"/>
                </a:ext>
              </a:extLst>
            </p:cNvPr>
            <p:cNvSpPr txBox="1"/>
            <p:nvPr/>
          </p:nvSpPr>
          <p:spPr>
            <a:xfrm>
              <a:off x="682442" y="2781300"/>
              <a:ext cx="1109693" cy="276999"/>
            </a:xfrm>
            <a:prstGeom prst="rect">
              <a:avLst/>
            </a:prstGeom>
            <a:noFill/>
          </p:spPr>
          <p:txBody>
            <a:bodyPr wrap="square" rtlCol="0">
              <a:spAutoFit/>
            </a:bodyPr>
            <a:lstStyle/>
            <a:p>
              <a:pPr algn="ctr"/>
              <a:r>
                <a:rPr kumimoji="1" lang="ja-JP" altLang="en-US" sz="1200" dirty="0"/>
                <a:t>ユーザ</a:t>
              </a:r>
            </a:p>
          </p:txBody>
        </p:sp>
      </p:grpSp>
      <p:pic>
        <p:nvPicPr>
          <p:cNvPr id="60" name="グラフィックス 59" descr="チャットの吹き出し 単色塗りつぶし">
            <a:extLst>
              <a:ext uri="{FF2B5EF4-FFF2-40B4-BE49-F238E27FC236}">
                <a16:creationId xmlns:a16="http://schemas.microsoft.com/office/drawing/2014/main" id="{E60AE6FD-490A-325D-01FD-EDBB3F911EF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93891" y="2044142"/>
            <a:ext cx="638564" cy="638564"/>
          </a:xfrm>
          <a:prstGeom prst="rect">
            <a:avLst/>
          </a:prstGeom>
        </p:spPr>
      </p:pic>
      <p:sp>
        <p:nvSpPr>
          <p:cNvPr id="61" name="矢印: 右 60">
            <a:extLst>
              <a:ext uri="{FF2B5EF4-FFF2-40B4-BE49-F238E27FC236}">
                <a16:creationId xmlns:a16="http://schemas.microsoft.com/office/drawing/2014/main" id="{EC057804-80CA-9347-C3A6-6CB76702E110}"/>
              </a:ext>
            </a:extLst>
          </p:cNvPr>
          <p:cNvSpPr/>
          <p:nvPr/>
        </p:nvSpPr>
        <p:spPr>
          <a:xfrm>
            <a:off x="1821565" y="2160375"/>
            <a:ext cx="1085039" cy="367200"/>
          </a:xfrm>
          <a:prstGeom prst="rightArrow">
            <a:avLst>
              <a:gd name="adj1" fmla="val 54948"/>
              <a:gd name="adj2" fmla="val 54949"/>
            </a:avLst>
          </a:prstGeom>
          <a:solidFill>
            <a:schemeClr val="accent1"/>
          </a:solidFill>
          <a:ln w="9525">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dirty="0">
              <a:solidFill>
                <a:schemeClr val="dk1"/>
              </a:solidFill>
            </a:endParaRPr>
          </a:p>
        </p:txBody>
      </p:sp>
      <p:grpSp>
        <p:nvGrpSpPr>
          <p:cNvPr id="2" name="グループ化 1">
            <a:extLst>
              <a:ext uri="{FF2B5EF4-FFF2-40B4-BE49-F238E27FC236}">
                <a16:creationId xmlns:a16="http://schemas.microsoft.com/office/drawing/2014/main" id="{033B99FC-A89C-24FA-2C1B-4B15831E87F9}"/>
              </a:ext>
            </a:extLst>
          </p:cNvPr>
          <p:cNvGrpSpPr/>
          <p:nvPr/>
        </p:nvGrpSpPr>
        <p:grpSpPr>
          <a:xfrm>
            <a:off x="3022362" y="2088138"/>
            <a:ext cx="2754986" cy="965672"/>
            <a:chOff x="2954986" y="2286258"/>
            <a:chExt cx="2754986" cy="965672"/>
          </a:xfrm>
        </p:grpSpPr>
        <p:sp>
          <p:nvSpPr>
            <p:cNvPr id="91" name="四角形: 角を丸くする 90">
              <a:extLst>
                <a:ext uri="{FF2B5EF4-FFF2-40B4-BE49-F238E27FC236}">
                  <a16:creationId xmlns:a16="http://schemas.microsoft.com/office/drawing/2014/main" id="{4461CA61-2A7B-0C65-B955-86DD1B42B006}"/>
                </a:ext>
              </a:extLst>
            </p:cNvPr>
            <p:cNvSpPr/>
            <p:nvPr/>
          </p:nvSpPr>
          <p:spPr>
            <a:xfrm>
              <a:off x="3405463" y="2286258"/>
              <a:ext cx="2304509" cy="952954"/>
            </a:xfrm>
            <a:prstGeom prst="roundRect">
              <a:avLst>
                <a:gd name="adj" fmla="val 8949"/>
              </a:avLst>
            </a:prstGeom>
            <a:solidFill>
              <a:schemeClr val="accent5">
                <a:lumMod val="20000"/>
                <a:lumOff val="80000"/>
              </a:schemeClr>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400">
                <a:solidFill>
                  <a:schemeClr val="dk1"/>
                </a:solidFill>
              </a:endParaRPr>
            </a:p>
          </p:txBody>
        </p:sp>
        <p:grpSp>
          <p:nvGrpSpPr>
            <p:cNvPr id="68" name="グループ化 67">
              <a:extLst>
                <a:ext uri="{FF2B5EF4-FFF2-40B4-BE49-F238E27FC236}">
                  <a16:creationId xmlns:a16="http://schemas.microsoft.com/office/drawing/2014/main" id="{5CCCEA2B-DCA7-B350-B145-3F431BC3EC85}"/>
                </a:ext>
              </a:extLst>
            </p:cNvPr>
            <p:cNvGrpSpPr/>
            <p:nvPr/>
          </p:nvGrpSpPr>
          <p:grpSpPr>
            <a:xfrm>
              <a:off x="2954986" y="2355620"/>
              <a:ext cx="2754548" cy="896310"/>
              <a:chOff x="5302820" y="2054496"/>
              <a:chExt cx="2754548" cy="896310"/>
            </a:xfrm>
          </p:grpSpPr>
          <p:pic>
            <p:nvPicPr>
              <p:cNvPr id="69" name="図 68" descr="アイコン&#10;&#10;自動的に生成された説明">
                <a:extLst>
                  <a:ext uri="{FF2B5EF4-FFF2-40B4-BE49-F238E27FC236}">
                    <a16:creationId xmlns:a16="http://schemas.microsoft.com/office/drawing/2014/main" id="{1FFE00F1-C9B0-DA4A-0AD4-6C386BBBEB53}"/>
                  </a:ext>
                </a:extLst>
              </p:cNvPr>
              <p:cNvPicPr>
                <a:picLocks noChangeAspect="1"/>
              </p:cNvPicPr>
              <p:nvPr/>
            </p:nvPicPr>
            <p:blipFill>
              <a:blip r:embed="rId6"/>
              <a:srcRect l="24619" t="54203" r="20425"/>
              <a:stretch/>
            </p:blipFill>
            <p:spPr>
              <a:xfrm>
                <a:off x="5302820" y="2054496"/>
                <a:ext cx="935489" cy="761069"/>
              </a:xfrm>
              <a:prstGeom prst="rect">
                <a:avLst/>
              </a:prstGeom>
            </p:spPr>
          </p:pic>
          <p:sp>
            <p:nvSpPr>
              <p:cNvPr id="70" name="テキスト ボックス 69">
                <a:extLst>
                  <a:ext uri="{FF2B5EF4-FFF2-40B4-BE49-F238E27FC236}">
                    <a16:creationId xmlns:a16="http://schemas.microsoft.com/office/drawing/2014/main" id="{ADFE3318-B9A3-DB21-1BEC-3E18F842993C}"/>
                  </a:ext>
                </a:extLst>
              </p:cNvPr>
              <p:cNvSpPr txBox="1"/>
              <p:nvPr/>
            </p:nvSpPr>
            <p:spPr>
              <a:xfrm>
                <a:off x="5811192" y="2673807"/>
                <a:ext cx="2246176" cy="276999"/>
              </a:xfrm>
              <a:prstGeom prst="rect">
                <a:avLst/>
              </a:prstGeom>
              <a:noFill/>
            </p:spPr>
            <p:txBody>
              <a:bodyPr wrap="square" rtlCol="0">
                <a:spAutoFit/>
              </a:bodyPr>
              <a:lstStyle/>
              <a:p>
                <a:pPr algn="ctr"/>
                <a:r>
                  <a:rPr kumimoji="1" lang="en-US" altLang="ja-JP" sz="1200" b="1" dirty="0"/>
                  <a:t>AI</a:t>
                </a:r>
                <a:r>
                  <a:rPr kumimoji="1" lang="ja-JP" altLang="en-US" sz="1200" b="1" dirty="0"/>
                  <a:t>エージェント</a:t>
                </a:r>
              </a:p>
            </p:txBody>
          </p:sp>
        </p:grpSp>
        <p:sp>
          <p:nvSpPr>
            <p:cNvPr id="92" name="四角形: 角を丸くする 91">
              <a:extLst>
                <a:ext uri="{FF2B5EF4-FFF2-40B4-BE49-F238E27FC236}">
                  <a16:creationId xmlns:a16="http://schemas.microsoft.com/office/drawing/2014/main" id="{71130EA7-0B7A-EE1F-FF02-409393AA52CC}"/>
                </a:ext>
              </a:extLst>
            </p:cNvPr>
            <p:cNvSpPr/>
            <p:nvPr/>
          </p:nvSpPr>
          <p:spPr>
            <a:xfrm>
              <a:off x="3936452" y="2492375"/>
              <a:ext cx="1454284" cy="458806"/>
            </a:xfrm>
            <a:prstGeom prst="roundRect">
              <a:avLst>
                <a:gd name="adj" fmla="val 8949"/>
              </a:avLst>
            </a:prstGeom>
            <a:ln w="9525">
              <a:noFill/>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1200" dirty="0">
                  <a:solidFill>
                    <a:schemeClr val="dk1"/>
                  </a:solidFill>
                </a:rPr>
                <a:t>LLM</a:t>
              </a:r>
              <a:endParaRPr kumimoji="1" lang="ja-JP" altLang="en-US" sz="1200" dirty="0">
                <a:solidFill>
                  <a:schemeClr val="dk1"/>
                </a:solidFill>
              </a:endParaRPr>
            </a:p>
          </p:txBody>
        </p:sp>
      </p:grpSp>
      <p:sp>
        <p:nvSpPr>
          <p:cNvPr id="93" name="吹き出し: 角を丸めた四角形 92">
            <a:extLst>
              <a:ext uri="{FF2B5EF4-FFF2-40B4-BE49-F238E27FC236}">
                <a16:creationId xmlns:a16="http://schemas.microsoft.com/office/drawing/2014/main" id="{5DAB3B52-5798-1D17-8B96-239B3403F9DA}"/>
              </a:ext>
            </a:extLst>
          </p:cNvPr>
          <p:cNvSpPr/>
          <p:nvPr/>
        </p:nvSpPr>
        <p:spPr>
          <a:xfrm>
            <a:off x="3228321" y="3184844"/>
            <a:ext cx="2246176" cy="543744"/>
          </a:xfrm>
          <a:prstGeom prst="wedgeRoundRectCallout">
            <a:avLst>
              <a:gd name="adj1" fmla="val -33592"/>
              <a:gd name="adj2" fmla="val -88548"/>
              <a:gd name="adj3" fmla="val 16667"/>
            </a:avLst>
          </a:prstGeom>
          <a:solidFill>
            <a:schemeClr val="bg1">
              <a:lumMod val="95000"/>
            </a:schemeClr>
          </a:solidFill>
          <a:ln w="9525"/>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100" dirty="0">
                <a:solidFill>
                  <a:schemeClr val="dk1"/>
                </a:solidFill>
              </a:rPr>
              <a:t>ユーザーからチャットが来たら</a:t>
            </a:r>
            <a:endParaRPr kumimoji="1" lang="en-US" altLang="ja-JP" sz="1100" dirty="0">
              <a:solidFill>
                <a:schemeClr val="dk1"/>
              </a:solidFill>
            </a:endParaRPr>
          </a:p>
          <a:p>
            <a:pPr algn="ctr"/>
            <a:r>
              <a:rPr kumimoji="1" lang="ja-JP" altLang="en-US" sz="1100" dirty="0">
                <a:solidFill>
                  <a:schemeClr val="dk1"/>
                </a:solidFill>
              </a:rPr>
              <a:t>チャットを戻して繰り返す</a:t>
            </a:r>
          </a:p>
        </p:txBody>
      </p:sp>
      <p:sp>
        <p:nvSpPr>
          <p:cNvPr id="94" name="矢印: 右 93">
            <a:extLst>
              <a:ext uri="{FF2B5EF4-FFF2-40B4-BE49-F238E27FC236}">
                <a16:creationId xmlns:a16="http://schemas.microsoft.com/office/drawing/2014/main" id="{387805A1-1C54-DED2-6041-63668A8AA71F}"/>
              </a:ext>
            </a:extLst>
          </p:cNvPr>
          <p:cNvSpPr/>
          <p:nvPr/>
        </p:nvSpPr>
        <p:spPr>
          <a:xfrm flipH="1">
            <a:off x="1818900" y="2622027"/>
            <a:ext cx="1085039" cy="367200"/>
          </a:xfrm>
          <a:prstGeom prst="rightArrow">
            <a:avLst>
              <a:gd name="adj1" fmla="val 54948"/>
              <a:gd name="adj2" fmla="val 54949"/>
            </a:avLst>
          </a:prstGeom>
          <a:solidFill>
            <a:schemeClr val="accent1"/>
          </a:solidFill>
          <a:ln w="9525">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dirty="0">
              <a:solidFill>
                <a:schemeClr val="dk1"/>
              </a:solidFill>
            </a:endParaRPr>
          </a:p>
        </p:txBody>
      </p:sp>
      <p:pic>
        <p:nvPicPr>
          <p:cNvPr id="43" name="図 42" descr="アイコン&#10;&#10;自動的に生成された説明">
            <a:extLst>
              <a:ext uri="{FF2B5EF4-FFF2-40B4-BE49-F238E27FC236}">
                <a16:creationId xmlns:a16="http://schemas.microsoft.com/office/drawing/2014/main" id="{E6A3A7DD-5DEC-ADF0-5AF9-A34DABCEFA84}"/>
              </a:ext>
            </a:extLst>
          </p:cNvPr>
          <p:cNvPicPr>
            <a:picLocks noChangeAspect="1"/>
          </p:cNvPicPr>
          <p:nvPr/>
        </p:nvPicPr>
        <p:blipFill>
          <a:blip r:embed="rId7"/>
          <a:stretch>
            <a:fillRect/>
          </a:stretch>
        </p:blipFill>
        <p:spPr>
          <a:xfrm>
            <a:off x="4087172" y="2359184"/>
            <a:ext cx="264237" cy="298946"/>
          </a:xfrm>
          <a:prstGeom prst="rect">
            <a:avLst/>
          </a:prstGeom>
        </p:spPr>
      </p:pic>
      <p:grpSp>
        <p:nvGrpSpPr>
          <p:cNvPr id="85" name="グループ化 84">
            <a:extLst>
              <a:ext uri="{FF2B5EF4-FFF2-40B4-BE49-F238E27FC236}">
                <a16:creationId xmlns:a16="http://schemas.microsoft.com/office/drawing/2014/main" id="{236BE06B-62DA-B588-B899-F01E9B2A4CD2}"/>
              </a:ext>
            </a:extLst>
          </p:cNvPr>
          <p:cNvGrpSpPr/>
          <p:nvPr/>
        </p:nvGrpSpPr>
        <p:grpSpPr>
          <a:xfrm>
            <a:off x="885931" y="2884868"/>
            <a:ext cx="3163866" cy="1301655"/>
            <a:chOff x="8206678" y="13911"/>
            <a:chExt cx="3163866" cy="1301655"/>
          </a:xfrm>
        </p:grpSpPr>
        <p:pic>
          <p:nvPicPr>
            <p:cNvPr id="79" name="グラフィックス 78" descr="チャットの吹き出し 枠線">
              <a:extLst>
                <a:ext uri="{FF2B5EF4-FFF2-40B4-BE49-F238E27FC236}">
                  <a16:creationId xmlns:a16="http://schemas.microsoft.com/office/drawing/2014/main" id="{E6388545-7185-FF32-7F9F-DEF4ED305F1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404873" y="13911"/>
              <a:ext cx="767476" cy="767476"/>
            </a:xfrm>
            <a:prstGeom prst="rect">
              <a:avLst/>
            </a:prstGeom>
          </p:spPr>
        </p:pic>
        <p:sp>
          <p:nvSpPr>
            <p:cNvPr id="44" name="テキスト ボックス 43">
              <a:extLst>
                <a:ext uri="{FF2B5EF4-FFF2-40B4-BE49-F238E27FC236}">
                  <a16:creationId xmlns:a16="http://schemas.microsoft.com/office/drawing/2014/main" id="{28F6DD37-0039-F8AA-A4DD-614A3A1269F6}"/>
                </a:ext>
              </a:extLst>
            </p:cNvPr>
            <p:cNvSpPr txBox="1"/>
            <p:nvPr/>
          </p:nvSpPr>
          <p:spPr>
            <a:xfrm>
              <a:off x="8206678" y="757518"/>
              <a:ext cx="3163866" cy="307777"/>
            </a:xfrm>
            <a:prstGeom prst="rect">
              <a:avLst/>
            </a:prstGeom>
            <a:noFill/>
          </p:spPr>
          <p:txBody>
            <a:bodyPr wrap="square" rtlCol="0">
              <a:spAutoFit/>
            </a:bodyPr>
            <a:lstStyle/>
            <a:p>
              <a:pPr algn="ctr"/>
              <a:r>
                <a:rPr kumimoji="1" lang="ja-JP" altLang="en-US" sz="1400" b="1" dirty="0"/>
                <a:t>チャット</a:t>
              </a:r>
            </a:p>
          </p:txBody>
        </p:sp>
        <p:sp>
          <p:nvSpPr>
            <p:cNvPr id="66" name="テキスト ボックス 65">
              <a:extLst>
                <a:ext uri="{FF2B5EF4-FFF2-40B4-BE49-F238E27FC236}">
                  <a16:creationId xmlns:a16="http://schemas.microsoft.com/office/drawing/2014/main" id="{678A41B9-96AC-B13B-4881-BD0FD21B2440}"/>
                </a:ext>
              </a:extLst>
            </p:cNvPr>
            <p:cNvSpPr txBox="1"/>
            <p:nvPr/>
          </p:nvSpPr>
          <p:spPr>
            <a:xfrm>
              <a:off x="8206678" y="1007789"/>
              <a:ext cx="3163866" cy="307777"/>
            </a:xfrm>
            <a:prstGeom prst="rect">
              <a:avLst/>
            </a:prstGeom>
            <a:noFill/>
          </p:spPr>
          <p:txBody>
            <a:bodyPr wrap="square" rtlCol="0">
              <a:spAutoFit/>
            </a:bodyPr>
            <a:lstStyle/>
            <a:p>
              <a:pPr algn="ctr"/>
              <a:r>
                <a:rPr kumimoji="1" lang="ja-JP" altLang="en-US" sz="1400" dirty="0"/>
                <a:t>ユーザとやりとりする</a:t>
              </a:r>
            </a:p>
          </p:txBody>
        </p:sp>
      </p:grpSp>
      <p:grpSp>
        <p:nvGrpSpPr>
          <p:cNvPr id="87" name="グループ化 86">
            <a:extLst>
              <a:ext uri="{FF2B5EF4-FFF2-40B4-BE49-F238E27FC236}">
                <a16:creationId xmlns:a16="http://schemas.microsoft.com/office/drawing/2014/main" id="{94C70526-6331-91CB-BC9C-082720AAF809}"/>
              </a:ext>
            </a:extLst>
          </p:cNvPr>
          <p:cNvGrpSpPr/>
          <p:nvPr/>
        </p:nvGrpSpPr>
        <p:grpSpPr>
          <a:xfrm>
            <a:off x="7730942" y="1553262"/>
            <a:ext cx="3903972" cy="2263455"/>
            <a:chOff x="8035742" y="2442262"/>
            <a:chExt cx="3903972" cy="2263455"/>
          </a:xfrm>
        </p:grpSpPr>
        <p:sp>
          <p:nvSpPr>
            <p:cNvPr id="4" name="四角形: 角を丸くする 3">
              <a:extLst>
                <a:ext uri="{FF2B5EF4-FFF2-40B4-BE49-F238E27FC236}">
                  <a16:creationId xmlns:a16="http://schemas.microsoft.com/office/drawing/2014/main" id="{C97FEB9B-E4E3-B1A4-3074-ACAC65B3E507}"/>
                </a:ext>
              </a:extLst>
            </p:cNvPr>
            <p:cNvSpPr/>
            <p:nvPr/>
          </p:nvSpPr>
          <p:spPr>
            <a:xfrm>
              <a:off x="8212933" y="2442262"/>
              <a:ext cx="3724301" cy="2263455"/>
            </a:xfrm>
            <a:prstGeom prst="roundRect">
              <a:avLst>
                <a:gd name="adj" fmla="val 5199"/>
              </a:avLst>
            </a:prstGeom>
            <a:ln w="9525"/>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solidFill>
                  <a:schemeClr val="dk1"/>
                </a:solidFill>
              </a:endParaRPr>
            </a:p>
          </p:txBody>
        </p:sp>
        <p:sp>
          <p:nvSpPr>
            <p:cNvPr id="5" name="正方形/長方形 4">
              <a:extLst>
                <a:ext uri="{FF2B5EF4-FFF2-40B4-BE49-F238E27FC236}">
                  <a16:creationId xmlns:a16="http://schemas.microsoft.com/office/drawing/2014/main" id="{458CFF80-8B02-EC18-289A-DFA6D6F5BC72}"/>
                </a:ext>
              </a:extLst>
            </p:cNvPr>
            <p:cNvSpPr/>
            <p:nvPr/>
          </p:nvSpPr>
          <p:spPr>
            <a:xfrm>
              <a:off x="8129902" y="3077194"/>
              <a:ext cx="308973" cy="861173"/>
            </a:xfrm>
            <a:prstGeom prst="rect">
              <a:avLst/>
            </a:prstGeom>
            <a:ln w="9525">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solidFill>
                  <a:schemeClr val="dk1"/>
                </a:solidFill>
              </a:endParaRPr>
            </a:p>
          </p:txBody>
        </p:sp>
        <p:pic>
          <p:nvPicPr>
            <p:cNvPr id="73" name="グラフィックス 72" descr="採鉱用工具 単色塗りつぶし">
              <a:extLst>
                <a:ext uri="{FF2B5EF4-FFF2-40B4-BE49-F238E27FC236}">
                  <a16:creationId xmlns:a16="http://schemas.microsoft.com/office/drawing/2014/main" id="{590B7DCE-F5F3-7E5F-8A2B-4279E0FA51E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035742" y="3147634"/>
              <a:ext cx="649783" cy="693668"/>
            </a:xfrm>
            <a:prstGeom prst="rect">
              <a:avLst/>
            </a:prstGeom>
          </p:spPr>
        </p:pic>
        <p:sp>
          <p:nvSpPr>
            <p:cNvPr id="45" name="テキスト ボックス 44">
              <a:extLst>
                <a:ext uri="{FF2B5EF4-FFF2-40B4-BE49-F238E27FC236}">
                  <a16:creationId xmlns:a16="http://schemas.microsoft.com/office/drawing/2014/main" id="{77C6BB70-EEBE-BB53-1C99-59FB7FBD0BCF}"/>
                </a:ext>
              </a:extLst>
            </p:cNvPr>
            <p:cNvSpPr txBox="1"/>
            <p:nvPr/>
          </p:nvSpPr>
          <p:spPr>
            <a:xfrm>
              <a:off x="8713106" y="2516315"/>
              <a:ext cx="2554196" cy="307777"/>
            </a:xfrm>
            <a:prstGeom prst="rect">
              <a:avLst/>
            </a:prstGeom>
            <a:noFill/>
          </p:spPr>
          <p:txBody>
            <a:bodyPr wrap="square" rtlCol="0">
              <a:spAutoFit/>
            </a:bodyPr>
            <a:lstStyle/>
            <a:p>
              <a:pPr algn="ctr"/>
              <a:r>
                <a:rPr kumimoji="1" lang="ja-JP" altLang="en-US" sz="1400" b="1" dirty="0"/>
                <a:t>ツール</a:t>
              </a:r>
            </a:p>
          </p:txBody>
        </p:sp>
        <p:sp>
          <p:nvSpPr>
            <p:cNvPr id="67" name="テキスト ボックス 66">
              <a:extLst>
                <a:ext uri="{FF2B5EF4-FFF2-40B4-BE49-F238E27FC236}">
                  <a16:creationId xmlns:a16="http://schemas.microsoft.com/office/drawing/2014/main" id="{B448DDD4-B435-B876-5685-F948DC0AB3CD}"/>
                </a:ext>
              </a:extLst>
            </p:cNvPr>
            <p:cNvSpPr txBox="1"/>
            <p:nvPr/>
          </p:nvSpPr>
          <p:spPr>
            <a:xfrm>
              <a:off x="8515785" y="2771486"/>
              <a:ext cx="3423929" cy="523220"/>
            </a:xfrm>
            <a:prstGeom prst="rect">
              <a:avLst/>
            </a:prstGeom>
            <a:noFill/>
          </p:spPr>
          <p:txBody>
            <a:bodyPr wrap="square" rtlCol="0">
              <a:spAutoFit/>
            </a:bodyPr>
            <a:lstStyle/>
            <a:p>
              <a:pPr algn="ctr"/>
              <a:r>
                <a:rPr kumimoji="1" lang="ja-JP" altLang="en-US" sz="1400" dirty="0"/>
                <a:t>事前に設定したワークフローを</a:t>
              </a:r>
              <a:endParaRPr kumimoji="1" lang="en-US" altLang="ja-JP" sz="1400" dirty="0"/>
            </a:p>
            <a:p>
              <a:pPr algn="ctr"/>
              <a:r>
                <a:rPr kumimoji="1" lang="ja-JP" altLang="en-US" sz="1400" dirty="0"/>
                <a:t>ツールとして呼び出す</a:t>
              </a:r>
            </a:p>
          </p:txBody>
        </p:sp>
        <p:grpSp>
          <p:nvGrpSpPr>
            <p:cNvPr id="78" name="グループ化 77">
              <a:extLst>
                <a:ext uri="{FF2B5EF4-FFF2-40B4-BE49-F238E27FC236}">
                  <a16:creationId xmlns:a16="http://schemas.microsoft.com/office/drawing/2014/main" id="{5DF38D75-DEB8-D769-8029-11FFD107CA64}"/>
                </a:ext>
              </a:extLst>
            </p:cNvPr>
            <p:cNvGrpSpPr/>
            <p:nvPr/>
          </p:nvGrpSpPr>
          <p:grpSpPr>
            <a:xfrm>
              <a:off x="8703207" y="3381430"/>
              <a:ext cx="3036291" cy="1160045"/>
              <a:chOff x="7751763" y="4558536"/>
              <a:chExt cx="3863975" cy="1351375"/>
            </a:xfrm>
          </p:grpSpPr>
          <p:sp>
            <p:nvSpPr>
              <p:cNvPr id="55" name="四角形: 角を丸くする 54">
                <a:extLst>
                  <a:ext uri="{FF2B5EF4-FFF2-40B4-BE49-F238E27FC236}">
                    <a16:creationId xmlns:a16="http://schemas.microsoft.com/office/drawing/2014/main" id="{BF633FAF-A159-82D2-FE97-2FA66C040B2D}"/>
                  </a:ext>
                </a:extLst>
              </p:cNvPr>
              <p:cNvSpPr/>
              <p:nvPr/>
            </p:nvSpPr>
            <p:spPr>
              <a:xfrm>
                <a:off x="7751763" y="4558536"/>
                <a:ext cx="3863975" cy="1351375"/>
              </a:xfrm>
              <a:prstGeom prst="roundRect">
                <a:avLst>
                  <a:gd name="adj" fmla="val 8949"/>
                </a:avLst>
              </a:prstGeom>
              <a:solidFill>
                <a:schemeClr val="accent3">
                  <a:lumMod val="20000"/>
                  <a:lumOff val="80000"/>
                </a:schemeClr>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a:solidFill>
                    <a:schemeClr val="dk1"/>
                  </a:solidFill>
                </a:endParaRPr>
              </a:p>
            </p:txBody>
          </p:sp>
          <p:grpSp>
            <p:nvGrpSpPr>
              <p:cNvPr id="20" name="グループ化 19">
                <a:extLst>
                  <a:ext uri="{FF2B5EF4-FFF2-40B4-BE49-F238E27FC236}">
                    <a16:creationId xmlns:a16="http://schemas.microsoft.com/office/drawing/2014/main" id="{46AD37D3-B83A-6557-042D-C7EA51006AAA}"/>
                  </a:ext>
                </a:extLst>
              </p:cNvPr>
              <p:cNvGrpSpPr/>
              <p:nvPr/>
            </p:nvGrpSpPr>
            <p:grpSpPr>
              <a:xfrm>
                <a:off x="7987836" y="4892804"/>
                <a:ext cx="861859" cy="360000"/>
                <a:chOff x="3003099" y="3917482"/>
                <a:chExt cx="1742156" cy="548554"/>
              </a:xfrm>
            </p:grpSpPr>
            <p:sp>
              <p:nvSpPr>
                <p:cNvPr id="8" name="四角形: 角を丸くする 7">
                  <a:extLst>
                    <a:ext uri="{FF2B5EF4-FFF2-40B4-BE49-F238E27FC236}">
                      <a16:creationId xmlns:a16="http://schemas.microsoft.com/office/drawing/2014/main" id="{F16D8DB1-27B2-8E4A-ADBC-CAE8E74ED8AB}"/>
                    </a:ext>
                  </a:extLst>
                </p:cNvPr>
                <p:cNvSpPr/>
                <p:nvPr/>
              </p:nvSpPr>
              <p:spPr>
                <a:xfrm>
                  <a:off x="3003099" y="3917482"/>
                  <a:ext cx="1742156" cy="548554"/>
                </a:xfrm>
                <a:prstGeom prst="roundRect">
                  <a:avLst>
                    <a:gd name="adj" fmla="val 8949"/>
                  </a:avLst>
                </a:prstGeom>
                <a:ln w="9525"/>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a:solidFill>
                      <a:schemeClr val="dk1"/>
                    </a:solidFill>
                  </a:endParaRPr>
                </a:p>
              </p:txBody>
            </p:sp>
            <p:pic>
              <p:nvPicPr>
                <p:cNvPr id="11" name="図 10" descr="時計 が含まれている画像&#10;&#10;自動的に生成された説明">
                  <a:extLst>
                    <a:ext uri="{FF2B5EF4-FFF2-40B4-BE49-F238E27FC236}">
                      <a16:creationId xmlns:a16="http://schemas.microsoft.com/office/drawing/2014/main" id="{515B1DF0-3F05-5ABB-B442-DE17427FCA38}"/>
                    </a:ext>
                  </a:extLst>
                </p:cNvPr>
                <p:cNvPicPr>
                  <a:picLocks noChangeAspect="1"/>
                </p:cNvPicPr>
                <p:nvPr/>
              </p:nvPicPr>
              <p:blipFill>
                <a:blip r:embed="rId12"/>
                <a:stretch>
                  <a:fillRect/>
                </a:stretch>
              </p:blipFill>
              <p:spPr>
                <a:xfrm>
                  <a:off x="3133216" y="4018745"/>
                  <a:ext cx="378455" cy="346027"/>
                </a:xfrm>
                <a:prstGeom prst="rect">
                  <a:avLst/>
                </a:prstGeom>
              </p:spPr>
            </p:pic>
            <p:sp>
              <p:nvSpPr>
                <p:cNvPr id="19" name="テキスト ボックス 18">
                  <a:extLst>
                    <a:ext uri="{FF2B5EF4-FFF2-40B4-BE49-F238E27FC236}">
                      <a16:creationId xmlns:a16="http://schemas.microsoft.com/office/drawing/2014/main" id="{82DC41AA-EE9D-EEF6-4BA3-7CB82EAC5BD7}"/>
                    </a:ext>
                  </a:extLst>
                </p:cNvPr>
                <p:cNvSpPr txBox="1"/>
                <p:nvPr/>
              </p:nvSpPr>
              <p:spPr>
                <a:xfrm>
                  <a:off x="3501405" y="3993132"/>
                  <a:ext cx="1164974" cy="409745"/>
                </a:xfrm>
                <a:prstGeom prst="rect">
                  <a:avLst/>
                </a:prstGeom>
                <a:noFill/>
              </p:spPr>
              <p:txBody>
                <a:bodyPr wrap="square" rtlCol="0">
                  <a:spAutoFit/>
                </a:bodyPr>
                <a:lstStyle/>
                <a:p>
                  <a:pPr algn="ctr"/>
                  <a:r>
                    <a:rPr lang="en-US" altLang="ja-JP" sz="900" dirty="0"/>
                    <a:t>LLM</a:t>
                  </a:r>
                  <a:endParaRPr kumimoji="1" lang="en-US" altLang="ja-JP" sz="900" dirty="0"/>
                </a:p>
              </p:txBody>
            </p:sp>
          </p:grpSp>
          <p:grpSp>
            <p:nvGrpSpPr>
              <p:cNvPr id="21" name="グループ化 20">
                <a:extLst>
                  <a:ext uri="{FF2B5EF4-FFF2-40B4-BE49-F238E27FC236}">
                    <a16:creationId xmlns:a16="http://schemas.microsoft.com/office/drawing/2014/main" id="{F238D921-33D4-19F6-AECF-99A011184A37}"/>
                  </a:ext>
                </a:extLst>
              </p:cNvPr>
              <p:cNvGrpSpPr/>
              <p:nvPr/>
            </p:nvGrpSpPr>
            <p:grpSpPr>
              <a:xfrm>
                <a:off x="9303419" y="4892800"/>
                <a:ext cx="861859" cy="359999"/>
                <a:chOff x="3003099" y="3917476"/>
                <a:chExt cx="1742156" cy="548553"/>
              </a:xfrm>
            </p:grpSpPr>
            <p:sp>
              <p:nvSpPr>
                <p:cNvPr id="22" name="四角形: 角を丸くする 21">
                  <a:extLst>
                    <a:ext uri="{FF2B5EF4-FFF2-40B4-BE49-F238E27FC236}">
                      <a16:creationId xmlns:a16="http://schemas.microsoft.com/office/drawing/2014/main" id="{A59B4411-149E-4B48-60F9-3511F028EC0A}"/>
                    </a:ext>
                  </a:extLst>
                </p:cNvPr>
                <p:cNvSpPr/>
                <p:nvPr/>
              </p:nvSpPr>
              <p:spPr>
                <a:xfrm>
                  <a:off x="3003099" y="3917476"/>
                  <a:ext cx="1742156" cy="548553"/>
                </a:xfrm>
                <a:prstGeom prst="roundRect">
                  <a:avLst>
                    <a:gd name="adj" fmla="val 8949"/>
                  </a:avLst>
                </a:prstGeom>
                <a:ln w="9525"/>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a:solidFill>
                      <a:schemeClr val="dk1"/>
                    </a:solidFill>
                  </a:endParaRPr>
                </a:p>
              </p:txBody>
            </p:sp>
            <p:sp>
              <p:nvSpPr>
                <p:cNvPr id="28" name="テキスト ボックス 27">
                  <a:extLst>
                    <a:ext uri="{FF2B5EF4-FFF2-40B4-BE49-F238E27FC236}">
                      <a16:creationId xmlns:a16="http://schemas.microsoft.com/office/drawing/2014/main" id="{7B4EDB6F-A103-A7F4-1EB6-71A454CAAEAA}"/>
                    </a:ext>
                  </a:extLst>
                </p:cNvPr>
                <p:cNvSpPr txBox="1"/>
                <p:nvPr/>
              </p:nvSpPr>
              <p:spPr>
                <a:xfrm>
                  <a:off x="3200941" y="4027614"/>
                  <a:ext cx="1544314" cy="327797"/>
                </a:xfrm>
                <a:prstGeom prst="rect">
                  <a:avLst/>
                </a:prstGeom>
                <a:noFill/>
              </p:spPr>
              <p:txBody>
                <a:bodyPr wrap="square" rtlCol="0">
                  <a:spAutoFit/>
                </a:bodyPr>
                <a:lstStyle/>
                <a:p>
                  <a:pPr algn="ctr"/>
                  <a:r>
                    <a:rPr kumimoji="1" lang="ja-JP" altLang="en-US" sz="600" dirty="0"/>
                    <a:t>プログラム</a:t>
                  </a:r>
                  <a:endParaRPr kumimoji="1" lang="en-US" altLang="ja-JP" sz="600" dirty="0"/>
                </a:p>
              </p:txBody>
            </p:sp>
          </p:grpSp>
          <p:cxnSp>
            <p:nvCxnSpPr>
              <p:cNvPr id="48" name="直線コネクタ 47">
                <a:extLst>
                  <a:ext uri="{FF2B5EF4-FFF2-40B4-BE49-F238E27FC236}">
                    <a16:creationId xmlns:a16="http://schemas.microsoft.com/office/drawing/2014/main" id="{554E3570-E82B-1E79-B4FF-B5D08F651E30}"/>
                  </a:ext>
                </a:extLst>
              </p:cNvPr>
              <p:cNvCxnSpPr>
                <a:cxnSpLocks/>
                <a:stCxn id="8" idx="3"/>
                <a:endCxn id="22" idx="1"/>
              </p:cNvCxnSpPr>
              <p:nvPr/>
            </p:nvCxnSpPr>
            <p:spPr>
              <a:xfrm>
                <a:off x="8849695" y="5072800"/>
                <a:ext cx="453724" cy="0"/>
              </a:xfrm>
              <a:prstGeom prst="line">
                <a:avLst/>
              </a:prstGeom>
              <a:ln w="38100">
                <a:headEnd type="oval"/>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49" name="直線コネクタ 48">
                <a:extLst>
                  <a:ext uri="{FF2B5EF4-FFF2-40B4-BE49-F238E27FC236}">
                    <a16:creationId xmlns:a16="http://schemas.microsoft.com/office/drawing/2014/main" id="{95D2950E-9BC3-A886-3F6D-BD00BB2EA165}"/>
                  </a:ext>
                </a:extLst>
              </p:cNvPr>
              <p:cNvCxnSpPr>
                <a:cxnSpLocks/>
                <a:stCxn id="22" idx="3"/>
                <a:endCxn id="27" idx="1"/>
              </p:cNvCxnSpPr>
              <p:nvPr/>
            </p:nvCxnSpPr>
            <p:spPr>
              <a:xfrm>
                <a:off x="10165278" y="5072800"/>
                <a:ext cx="405790" cy="0"/>
              </a:xfrm>
              <a:prstGeom prst="line">
                <a:avLst/>
              </a:prstGeom>
              <a:ln w="38100">
                <a:headEnd type="oval"/>
                <a:tailEnd type="triangle" w="med" len="med"/>
              </a:ln>
              <a:effectLst/>
            </p:spPr>
            <p:style>
              <a:lnRef idx="2">
                <a:schemeClr val="accent1"/>
              </a:lnRef>
              <a:fillRef idx="0">
                <a:schemeClr val="accent1"/>
              </a:fillRef>
              <a:effectRef idx="1">
                <a:schemeClr val="accent1"/>
              </a:effectRef>
              <a:fontRef idx="minor">
                <a:schemeClr val="tx1"/>
              </a:fontRef>
            </p:style>
          </p:cxnSp>
          <p:grpSp>
            <p:nvGrpSpPr>
              <p:cNvPr id="41" name="グループ化 40">
                <a:extLst>
                  <a:ext uri="{FF2B5EF4-FFF2-40B4-BE49-F238E27FC236}">
                    <a16:creationId xmlns:a16="http://schemas.microsoft.com/office/drawing/2014/main" id="{A4792869-5B94-BEDE-CC1F-4F8AEFB1A30D}"/>
                  </a:ext>
                </a:extLst>
              </p:cNvPr>
              <p:cNvGrpSpPr/>
              <p:nvPr/>
            </p:nvGrpSpPr>
            <p:grpSpPr>
              <a:xfrm>
                <a:off x="10571068" y="4892804"/>
                <a:ext cx="861859" cy="360000"/>
                <a:chOff x="10571068" y="4748425"/>
                <a:chExt cx="861859" cy="360000"/>
              </a:xfrm>
            </p:grpSpPr>
            <p:grpSp>
              <p:nvGrpSpPr>
                <p:cNvPr id="26" name="グループ化 25">
                  <a:extLst>
                    <a:ext uri="{FF2B5EF4-FFF2-40B4-BE49-F238E27FC236}">
                      <a16:creationId xmlns:a16="http://schemas.microsoft.com/office/drawing/2014/main" id="{EB8ADAF4-AD32-EF5A-0D68-970B1F0A6A5A}"/>
                    </a:ext>
                  </a:extLst>
                </p:cNvPr>
                <p:cNvGrpSpPr/>
                <p:nvPr/>
              </p:nvGrpSpPr>
              <p:grpSpPr>
                <a:xfrm>
                  <a:off x="10571068" y="4748425"/>
                  <a:ext cx="861859" cy="360000"/>
                  <a:chOff x="3003099" y="3917482"/>
                  <a:chExt cx="1742156" cy="548554"/>
                </a:xfrm>
              </p:grpSpPr>
              <p:sp>
                <p:nvSpPr>
                  <p:cNvPr id="27" name="四角形: 角を丸くする 26">
                    <a:extLst>
                      <a:ext uri="{FF2B5EF4-FFF2-40B4-BE49-F238E27FC236}">
                        <a16:creationId xmlns:a16="http://schemas.microsoft.com/office/drawing/2014/main" id="{4549EE51-7006-D2D8-4744-3BB7E962B1D8}"/>
                      </a:ext>
                    </a:extLst>
                  </p:cNvPr>
                  <p:cNvSpPr/>
                  <p:nvPr/>
                </p:nvSpPr>
                <p:spPr>
                  <a:xfrm>
                    <a:off x="3003099" y="3917482"/>
                    <a:ext cx="1742156" cy="548554"/>
                  </a:xfrm>
                  <a:prstGeom prst="roundRect">
                    <a:avLst>
                      <a:gd name="adj" fmla="val 8949"/>
                    </a:avLst>
                  </a:prstGeom>
                  <a:ln w="9525"/>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a:solidFill>
                        <a:schemeClr val="dk1"/>
                      </a:solidFill>
                    </a:endParaRPr>
                  </a:p>
                </p:txBody>
              </p:sp>
              <p:sp>
                <p:nvSpPr>
                  <p:cNvPr id="32" name="テキスト ボックス 31">
                    <a:extLst>
                      <a:ext uri="{FF2B5EF4-FFF2-40B4-BE49-F238E27FC236}">
                        <a16:creationId xmlns:a16="http://schemas.microsoft.com/office/drawing/2014/main" id="{BAC12F86-B31A-7ACE-754A-036637A8441A}"/>
                      </a:ext>
                    </a:extLst>
                  </p:cNvPr>
                  <p:cNvSpPr txBox="1"/>
                  <p:nvPr/>
                </p:nvSpPr>
                <p:spPr>
                  <a:xfrm>
                    <a:off x="3501405" y="4011167"/>
                    <a:ext cx="1164974" cy="409745"/>
                  </a:xfrm>
                  <a:prstGeom prst="rect">
                    <a:avLst/>
                  </a:prstGeom>
                  <a:noFill/>
                </p:spPr>
                <p:txBody>
                  <a:bodyPr wrap="square" rtlCol="0">
                    <a:spAutoFit/>
                  </a:bodyPr>
                  <a:lstStyle/>
                  <a:p>
                    <a:pPr algn="ctr"/>
                    <a:r>
                      <a:rPr lang="en-US" altLang="ja-JP" sz="900" dirty="0"/>
                      <a:t>LLM</a:t>
                    </a:r>
                    <a:endParaRPr kumimoji="1" lang="en-US" altLang="ja-JP" sz="900" dirty="0"/>
                  </a:p>
                </p:txBody>
              </p:sp>
            </p:grpSp>
            <p:pic>
              <p:nvPicPr>
                <p:cNvPr id="40" name="図 39" descr="アイコン&#10;&#10;自動的に生成された説明">
                  <a:extLst>
                    <a:ext uri="{FF2B5EF4-FFF2-40B4-BE49-F238E27FC236}">
                      <a16:creationId xmlns:a16="http://schemas.microsoft.com/office/drawing/2014/main" id="{14E71F7B-3512-9346-156C-83F127FE30C3}"/>
                    </a:ext>
                  </a:extLst>
                </p:cNvPr>
                <p:cNvPicPr>
                  <a:picLocks noChangeAspect="1"/>
                </p:cNvPicPr>
                <p:nvPr/>
              </p:nvPicPr>
              <p:blipFill>
                <a:blip r:embed="rId13"/>
                <a:stretch>
                  <a:fillRect/>
                </a:stretch>
              </p:blipFill>
              <p:spPr>
                <a:xfrm>
                  <a:off x="10668944" y="4812772"/>
                  <a:ext cx="200418" cy="226800"/>
                </a:xfrm>
                <a:prstGeom prst="rect">
                  <a:avLst/>
                </a:prstGeom>
              </p:spPr>
            </p:pic>
          </p:grpSp>
          <p:sp>
            <p:nvSpPr>
              <p:cNvPr id="46" name="テキスト ボックス 45">
                <a:extLst>
                  <a:ext uri="{FF2B5EF4-FFF2-40B4-BE49-F238E27FC236}">
                    <a16:creationId xmlns:a16="http://schemas.microsoft.com/office/drawing/2014/main" id="{D609C4A6-2728-BC3A-E09A-4EF12AD94785}"/>
                  </a:ext>
                </a:extLst>
              </p:cNvPr>
              <p:cNvSpPr txBox="1"/>
              <p:nvPr/>
            </p:nvSpPr>
            <p:spPr>
              <a:xfrm>
                <a:off x="8101817" y="4587859"/>
                <a:ext cx="3163866" cy="295795"/>
              </a:xfrm>
              <a:prstGeom prst="rect">
                <a:avLst/>
              </a:prstGeom>
              <a:noFill/>
            </p:spPr>
            <p:txBody>
              <a:bodyPr wrap="square" rtlCol="0">
                <a:spAutoFit/>
              </a:bodyPr>
              <a:lstStyle/>
              <a:p>
                <a:pPr algn="ctr"/>
                <a:r>
                  <a:rPr kumimoji="1" lang="ja-JP" altLang="en-US" sz="1000" b="1" dirty="0"/>
                  <a:t>ワークフロー</a:t>
                </a:r>
              </a:p>
            </p:txBody>
          </p:sp>
          <p:grpSp>
            <p:nvGrpSpPr>
              <p:cNvPr id="47" name="グループ化 46">
                <a:extLst>
                  <a:ext uri="{FF2B5EF4-FFF2-40B4-BE49-F238E27FC236}">
                    <a16:creationId xmlns:a16="http://schemas.microsoft.com/office/drawing/2014/main" id="{5F85D3E1-9FD6-B716-BB13-565D77262BF9}"/>
                  </a:ext>
                </a:extLst>
              </p:cNvPr>
              <p:cNvGrpSpPr/>
              <p:nvPr/>
            </p:nvGrpSpPr>
            <p:grpSpPr>
              <a:xfrm>
                <a:off x="9303418" y="5434968"/>
                <a:ext cx="934533" cy="359999"/>
                <a:chOff x="3003099" y="3917476"/>
                <a:chExt cx="1889059" cy="548553"/>
              </a:xfrm>
            </p:grpSpPr>
            <p:sp>
              <p:nvSpPr>
                <p:cNvPr id="50" name="四角形: 角を丸くする 49">
                  <a:extLst>
                    <a:ext uri="{FF2B5EF4-FFF2-40B4-BE49-F238E27FC236}">
                      <a16:creationId xmlns:a16="http://schemas.microsoft.com/office/drawing/2014/main" id="{13257974-EB07-1D2B-487E-238E57ABC2DF}"/>
                    </a:ext>
                  </a:extLst>
                </p:cNvPr>
                <p:cNvSpPr/>
                <p:nvPr/>
              </p:nvSpPr>
              <p:spPr>
                <a:xfrm>
                  <a:off x="3003099" y="3917476"/>
                  <a:ext cx="1742156" cy="548553"/>
                </a:xfrm>
                <a:prstGeom prst="roundRect">
                  <a:avLst>
                    <a:gd name="adj" fmla="val 8949"/>
                  </a:avLst>
                </a:prstGeom>
                <a:ln w="9525"/>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a:solidFill>
                      <a:schemeClr val="dk1"/>
                    </a:solidFill>
                  </a:endParaRPr>
                </a:p>
              </p:txBody>
            </p:sp>
            <p:sp>
              <p:nvSpPr>
                <p:cNvPr id="51" name="テキスト ボックス 50">
                  <a:extLst>
                    <a:ext uri="{FF2B5EF4-FFF2-40B4-BE49-F238E27FC236}">
                      <a16:creationId xmlns:a16="http://schemas.microsoft.com/office/drawing/2014/main" id="{2B5EEF9B-7106-D9B8-68B5-411C2CDE4B24}"/>
                    </a:ext>
                  </a:extLst>
                </p:cNvPr>
                <p:cNvSpPr txBox="1"/>
                <p:nvPr/>
              </p:nvSpPr>
              <p:spPr>
                <a:xfrm>
                  <a:off x="3322025" y="4027614"/>
                  <a:ext cx="1570133" cy="327797"/>
                </a:xfrm>
                <a:prstGeom prst="rect">
                  <a:avLst/>
                </a:prstGeom>
                <a:noFill/>
              </p:spPr>
              <p:txBody>
                <a:bodyPr wrap="square" rtlCol="0">
                  <a:spAutoFit/>
                </a:bodyPr>
                <a:lstStyle/>
                <a:p>
                  <a:pPr algn="ctr"/>
                  <a:r>
                    <a:rPr kumimoji="1" lang="ja-JP" altLang="en-US" sz="600" dirty="0"/>
                    <a:t>プログラム</a:t>
                  </a:r>
                  <a:endParaRPr kumimoji="1" lang="en-US" altLang="ja-JP" sz="600" dirty="0"/>
                </a:p>
              </p:txBody>
            </p:sp>
          </p:grpSp>
          <p:cxnSp>
            <p:nvCxnSpPr>
              <p:cNvPr id="52" name="直線コネクタ 51">
                <a:extLst>
                  <a:ext uri="{FF2B5EF4-FFF2-40B4-BE49-F238E27FC236}">
                    <a16:creationId xmlns:a16="http://schemas.microsoft.com/office/drawing/2014/main" id="{5475989F-8BAA-E89D-435E-572E4EFF2C32}"/>
                  </a:ext>
                </a:extLst>
              </p:cNvPr>
              <p:cNvCxnSpPr>
                <a:cxnSpLocks/>
                <a:stCxn id="8" idx="3"/>
                <a:endCxn id="50" idx="1"/>
              </p:cNvCxnSpPr>
              <p:nvPr/>
            </p:nvCxnSpPr>
            <p:spPr>
              <a:xfrm>
                <a:off x="8849695" y="5072800"/>
                <a:ext cx="453723" cy="542168"/>
              </a:xfrm>
              <a:prstGeom prst="line">
                <a:avLst/>
              </a:prstGeom>
              <a:ln w="38100">
                <a:headEnd type="oval"/>
                <a:tailEnd type="triangle" w="med" len="med"/>
              </a:ln>
              <a:effectLst/>
            </p:spPr>
            <p:style>
              <a:lnRef idx="2">
                <a:schemeClr val="accent1"/>
              </a:lnRef>
              <a:fillRef idx="0">
                <a:schemeClr val="accent1"/>
              </a:fillRef>
              <a:effectRef idx="1">
                <a:schemeClr val="accent1"/>
              </a:effectRef>
              <a:fontRef idx="minor">
                <a:schemeClr val="tx1"/>
              </a:fontRef>
            </p:style>
          </p:cxnSp>
          <p:pic>
            <p:nvPicPr>
              <p:cNvPr id="74" name="図 73" descr="アイコン&#10;&#10;自動的に生成された説明">
                <a:extLst>
                  <a:ext uri="{FF2B5EF4-FFF2-40B4-BE49-F238E27FC236}">
                    <a16:creationId xmlns:a16="http://schemas.microsoft.com/office/drawing/2014/main" id="{8D24049F-B2A8-639E-DEF0-AC9F45F518DE}"/>
                  </a:ext>
                </a:extLst>
              </p:cNvPr>
              <p:cNvPicPr>
                <a:picLocks noChangeAspect="1"/>
              </p:cNvPicPr>
              <p:nvPr/>
            </p:nvPicPr>
            <p:blipFill>
              <a:blip r:embed="rId14"/>
              <a:stretch>
                <a:fillRect/>
              </a:stretch>
            </p:blipFill>
            <p:spPr>
              <a:xfrm>
                <a:off x="9376092" y="4977624"/>
                <a:ext cx="164910" cy="164910"/>
              </a:xfrm>
              <a:prstGeom prst="rect">
                <a:avLst/>
              </a:prstGeom>
            </p:spPr>
          </p:pic>
          <p:pic>
            <p:nvPicPr>
              <p:cNvPr id="75" name="図 74" descr="アイコン&#10;&#10;自動的に生成された説明">
                <a:extLst>
                  <a:ext uri="{FF2B5EF4-FFF2-40B4-BE49-F238E27FC236}">
                    <a16:creationId xmlns:a16="http://schemas.microsoft.com/office/drawing/2014/main" id="{CA59A72A-5985-842E-5F60-C637BD8CB816}"/>
                  </a:ext>
                </a:extLst>
              </p:cNvPr>
              <p:cNvPicPr>
                <a:picLocks noChangeAspect="1"/>
              </p:cNvPicPr>
              <p:nvPr/>
            </p:nvPicPr>
            <p:blipFill>
              <a:blip r:embed="rId14"/>
              <a:stretch>
                <a:fillRect/>
              </a:stretch>
            </p:blipFill>
            <p:spPr>
              <a:xfrm>
                <a:off x="9376092" y="5532511"/>
                <a:ext cx="164910" cy="164910"/>
              </a:xfrm>
              <a:prstGeom prst="rect">
                <a:avLst/>
              </a:prstGeom>
            </p:spPr>
          </p:pic>
        </p:grpSp>
      </p:grpSp>
      <p:sp>
        <p:nvSpPr>
          <p:cNvPr id="80" name="正方形/長方形 79">
            <a:extLst>
              <a:ext uri="{FF2B5EF4-FFF2-40B4-BE49-F238E27FC236}">
                <a16:creationId xmlns:a16="http://schemas.microsoft.com/office/drawing/2014/main" id="{9465E9EC-9779-A5F8-455E-2D3181238906}"/>
              </a:ext>
            </a:extLst>
          </p:cNvPr>
          <p:cNvSpPr/>
          <p:nvPr/>
        </p:nvSpPr>
        <p:spPr>
          <a:xfrm>
            <a:off x="361090" y="993967"/>
            <a:ext cx="5747924" cy="850448"/>
          </a:xfrm>
          <a:prstGeom prst="rect">
            <a:avLst/>
          </a:prstGeom>
          <a:ln w="9525"/>
        </p:spPr>
        <p:style>
          <a:lnRef idx="2">
            <a:schemeClr val="dk1"/>
          </a:lnRef>
          <a:fillRef idx="1">
            <a:schemeClr val="lt1"/>
          </a:fillRef>
          <a:effectRef idx="0">
            <a:schemeClr val="dk1"/>
          </a:effectRef>
          <a:fontRef idx="minor">
            <a:schemeClr val="dk1"/>
          </a:fontRef>
        </p:style>
        <p:txBody>
          <a:bodyPr rtlCol="0" anchor="t"/>
          <a:lstStyle/>
          <a:p>
            <a:r>
              <a:rPr kumimoji="1" lang="en-US" altLang="ja-JP" sz="1400" b="1" dirty="0">
                <a:solidFill>
                  <a:schemeClr val="dk1"/>
                </a:solidFill>
              </a:rPr>
              <a:t>AI</a:t>
            </a:r>
            <a:r>
              <a:rPr kumimoji="1" lang="ja-JP" altLang="en-US" sz="1400" b="1" dirty="0">
                <a:solidFill>
                  <a:schemeClr val="dk1"/>
                </a:solidFill>
              </a:rPr>
              <a:t>エージェントとは</a:t>
            </a:r>
            <a:endParaRPr kumimoji="1" lang="en-US" altLang="ja-JP" sz="1400" b="1" dirty="0">
              <a:solidFill>
                <a:schemeClr val="dk1"/>
              </a:solidFill>
            </a:endParaRPr>
          </a:p>
          <a:p>
            <a:r>
              <a:rPr lang="ja-JP" altLang="en-US" sz="1400" dirty="0"/>
              <a:t>　事前設定</a:t>
            </a:r>
            <a:r>
              <a:rPr lang="en-US" altLang="ja-JP" sz="1400" dirty="0"/>
              <a:t>(</a:t>
            </a:r>
            <a:r>
              <a:rPr lang="ja-JP" altLang="en-US" sz="1400" dirty="0"/>
              <a:t>事前プロンプト</a:t>
            </a:r>
            <a:r>
              <a:rPr lang="en-US" altLang="ja-JP" sz="1400" dirty="0"/>
              <a:t>)</a:t>
            </a:r>
            <a:r>
              <a:rPr lang="ja-JP" altLang="en-US" sz="1400" dirty="0"/>
              <a:t>に基づき、ユーザと対話をしながら</a:t>
            </a:r>
            <a:endParaRPr lang="en-US" altLang="ja-JP" sz="1400" dirty="0"/>
          </a:p>
          <a:p>
            <a:r>
              <a:rPr lang="ja-JP" altLang="en-US" sz="1400" dirty="0"/>
              <a:t>　ツールを活用し、問題解決を図る仕組みです。</a:t>
            </a:r>
            <a:endParaRPr lang="en-US" altLang="ja-JP" sz="1400" dirty="0"/>
          </a:p>
        </p:txBody>
      </p:sp>
      <p:sp>
        <p:nvSpPr>
          <p:cNvPr id="88" name="矢印: 右 87">
            <a:extLst>
              <a:ext uri="{FF2B5EF4-FFF2-40B4-BE49-F238E27FC236}">
                <a16:creationId xmlns:a16="http://schemas.microsoft.com/office/drawing/2014/main" id="{3E3FA745-B717-686E-9FCB-6C6B1F3B76A6}"/>
              </a:ext>
            </a:extLst>
          </p:cNvPr>
          <p:cNvSpPr/>
          <p:nvPr/>
        </p:nvSpPr>
        <p:spPr>
          <a:xfrm>
            <a:off x="6267126" y="2148348"/>
            <a:ext cx="1085039" cy="367200"/>
          </a:xfrm>
          <a:prstGeom prst="rightArrow">
            <a:avLst>
              <a:gd name="adj1" fmla="val 54948"/>
              <a:gd name="adj2" fmla="val 54949"/>
            </a:avLst>
          </a:prstGeom>
          <a:solidFill>
            <a:schemeClr val="accent1"/>
          </a:solidFill>
          <a:ln w="9525">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dirty="0">
              <a:solidFill>
                <a:schemeClr val="dk1"/>
              </a:solidFill>
            </a:endParaRPr>
          </a:p>
        </p:txBody>
      </p:sp>
      <p:sp>
        <p:nvSpPr>
          <p:cNvPr id="90" name="矢印: 右 89">
            <a:extLst>
              <a:ext uri="{FF2B5EF4-FFF2-40B4-BE49-F238E27FC236}">
                <a16:creationId xmlns:a16="http://schemas.microsoft.com/office/drawing/2014/main" id="{F23C67EB-DE3E-2EC1-753E-FD88126708DF}"/>
              </a:ext>
            </a:extLst>
          </p:cNvPr>
          <p:cNvSpPr/>
          <p:nvPr/>
        </p:nvSpPr>
        <p:spPr>
          <a:xfrm flipH="1">
            <a:off x="6264461" y="2610000"/>
            <a:ext cx="1085039" cy="367200"/>
          </a:xfrm>
          <a:prstGeom prst="rightArrow">
            <a:avLst>
              <a:gd name="adj1" fmla="val 54948"/>
              <a:gd name="adj2" fmla="val 54949"/>
            </a:avLst>
          </a:prstGeom>
          <a:solidFill>
            <a:schemeClr val="accent1"/>
          </a:solidFill>
          <a:ln w="9525">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dirty="0">
              <a:solidFill>
                <a:schemeClr val="dk1"/>
              </a:solidFill>
            </a:endParaRPr>
          </a:p>
        </p:txBody>
      </p:sp>
      <p:sp>
        <p:nvSpPr>
          <p:cNvPr id="95" name="正方形/長方形 94">
            <a:extLst>
              <a:ext uri="{FF2B5EF4-FFF2-40B4-BE49-F238E27FC236}">
                <a16:creationId xmlns:a16="http://schemas.microsoft.com/office/drawing/2014/main" id="{E97D7B97-0FF3-B7DB-E8FC-8EE0A8737D4F}"/>
              </a:ext>
            </a:extLst>
          </p:cNvPr>
          <p:cNvSpPr/>
          <p:nvPr/>
        </p:nvSpPr>
        <p:spPr>
          <a:xfrm>
            <a:off x="5164396" y="4006241"/>
            <a:ext cx="6693171" cy="2302484"/>
          </a:xfrm>
          <a:prstGeom prst="rect">
            <a:avLst/>
          </a:prstGeom>
          <a:ln w="9525"/>
        </p:spPr>
        <p:style>
          <a:lnRef idx="2">
            <a:schemeClr val="dk1"/>
          </a:lnRef>
          <a:fillRef idx="1">
            <a:schemeClr val="lt1"/>
          </a:fillRef>
          <a:effectRef idx="0">
            <a:schemeClr val="dk1"/>
          </a:effectRef>
          <a:fontRef idx="minor">
            <a:schemeClr val="dk1"/>
          </a:fontRef>
        </p:style>
        <p:txBody>
          <a:bodyPr rtlCol="0" anchor="t"/>
          <a:lstStyle/>
          <a:p>
            <a:r>
              <a:rPr kumimoji="1" lang="ja-JP" altLang="en-US" sz="1200" b="1" dirty="0">
                <a:solidFill>
                  <a:schemeClr val="dk1"/>
                </a:solidFill>
              </a:rPr>
              <a:t>ワークフローとは</a:t>
            </a:r>
            <a:endParaRPr kumimoji="1" lang="en-US" altLang="ja-JP" sz="1200" b="1" dirty="0">
              <a:solidFill>
                <a:schemeClr val="dk1"/>
              </a:solidFill>
            </a:endParaRPr>
          </a:p>
          <a:p>
            <a:r>
              <a:rPr lang="ja-JP" altLang="en-US" sz="1200" dirty="0"/>
              <a:t>　ノード</a:t>
            </a:r>
            <a:r>
              <a:rPr lang="en-US" altLang="ja-JP" sz="1200" dirty="0"/>
              <a:t>(</a:t>
            </a:r>
            <a:r>
              <a:rPr lang="ja-JP" altLang="en-US" sz="1200" dirty="0"/>
              <a:t>タスク</a:t>
            </a:r>
            <a:r>
              <a:rPr lang="en-US" altLang="ja-JP" sz="1200" dirty="0"/>
              <a:t>)</a:t>
            </a:r>
            <a:r>
              <a:rPr lang="ja-JP" altLang="en-US" sz="1200" dirty="0"/>
              <a:t>を結んだ一連の処理の流れのことを言います。</a:t>
            </a:r>
            <a:endParaRPr lang="en-US" altLang="ja-JP" sz="1200" dirty="0"/>
          </a:p>
          <a:p>
            <a:r>
              <a:rPr lang="ja-JP" altLang="en-US" sz="1200" dirty="0"/>
              <a:t>　これを</a:t>
            </a:r>
            <a:r>
              <a:rPr lang="en-US" altLang="ja-JP" sz="1200" dirty="0"/>
              <a:t>AI</a:t>
            </a:r>
            <a:r>
              <a:rPr lang="ja-JP" altLang="en-US" sz="1200" dirty="0"/>
              <a:t>エージェントのツール化ができます。</a:t>
            </a:r>
            <a:endParaRPr lang="en-US" altLang="ja-JP" sz="1200" dirty="0"/>
          </a:p>
          <a:p>
            <a:endParaRPr lang="en-US" altLang="ja-JP" sz="1200" dirty="0"/>
          </a:p>
          <a:p>
            <a:r>
              <a:rPr lang="ja-JP" altLang="en-US" sz="1200" b="1" dirty="0"/>
              <a:t>ノードとは</a:t>
            </a:r>
            <a:endParaRPr lang="en-US" altLang="ja-JP" sz="1200" b="1" dirty="0"/>
          </a:p>
          <a:p>
            <a:r>
              <a:rPr lang="ja-JP" altLang="en-US" sz="1200" dirty="0"/>
              <a:t>　タスクを示します。タスクには以下のようなものがあります。</a:t>
            </a:r>
            <a:endParaRPr lang="en-US" altLang="ja-JP" sz="1200" dirty="0"/>
          </a:p>
          <a:p>
            <a:r>
              <a:rPr lang="ja-JP" altLang="en-US" sz="1200" dirty="0"/>
              <a:t>・</a:t>
            </a:r>
            <a:r>
              <a:rPr lang="en-US" altLang="ja-JP" sz="1200" dirty="0"/>
              <a:t>AI</a:t>
            </a:r>
            <a:r>
              <a:rPr lang="ja-JP" altLang="en-US" sz="1200" dirty="0"/>
              <a:t>タスク</a:t>
            </a:r>
            <a:endParaRPr lang="en-US" altLang="ja-JP" sz="1200" dirty="0"/>
          </a:p>
          <a:p>
            <a:r>
              <a:rPr lang="ja-JP" altLang="en-US" sz="1200" dirty="0"/>
              <a:t>　</a:t>
            </a:r>
            <a:r>
              <a:rPr lang="en-US" altLang="ja-JP" sz="1200" dirty="0"/>
              <a:t>LLM</a:t>
            </a:r>
            <a:r>
              <a:rPr lang="ja-JP" altLang="en-US" sz="1200" dirty="0"/>
              <a:t>を使った要約、条件分岐、判定、価値判断等を行う。</a:t>
            </a:r>
            <a:endParaRPr lang="en-US" altLang="ja-JP" sz="1200" dirty="0"/>
          </a:p>
          <a:p>
            <a:r>
              <a:rPr lang="ja-JP" altLang="en-US" sz="1200" dirty="0"/>
              <a:t>・機能タスク</a:t>
            </a:r>
            <a:endParaRPr lang="en-US" altLang="ja-JP" sz="1200" dirty="0"/>
          </a:p>
          <a:p>
            <a:r>
              <a:rPr lang="ja-JP" altLang="en-US" sz="1200" dirty="0"/>
              <a:t>　コードの実行を行う</a:t>
            </a:r>
            <a:r>
              <a:rPr lang="en-US" altLang="ja-JP" sz="1200" dirty="0"/>
              <a:t>code interpreter</a:t>
            </a:r>
            <a:r>
              <a:rPr lang="ja-JP" altLang="en-US" sz="1200" dirty="0"/>
              <a:t>や</a:t>
            </a:r>
            <a:r>
              <a:rPr lang="en-US" altLang="ja-JP" sz="1200" dirty="0"/>
              <a:t>web</a:t>
            </a:r>
            <a:r>
              <a:rPr lang="ja-JP" altLang="en-US" sz="1200" dirty="0"/>
              <a:t>の情報を取得するブラウザ等特定の機能を使う。</a:t>
            </a:r>
            <a:endParaRPr lang="en-US" altLang="ja-JP" sz="1200" dirty="0"/>
          </a:p>
          <a:p>
            <a:r>
              <a:rPr lang="ja-JP" altLang="en-US" sz="1200" dirty="0"/>
              <a:t>・制御タスク</a:t>
            </a:r>
            <a:endParaRPr lang="en-US" altLang="ja-JP" sz="1200" dirty="0"/>
          </a:p>
          <a:p>
            <a:r>
              <a:rPr lang="ja-JP" altLang="en-US" sz="1200" dirty="0"/>
              <a:t>　固定的に条件分岐を行う</a:t>
            </a:r>
            <a:r>
              <a:rPr lang="en-US" altLang="ja-JP" sz="1200" dirty="0"/>
              <a:t>if</a:t>
            </a:r>
            <a:r>
              <a:rPr lang="ja-JP" altLang="en-US" sz="1200" dirty="0"/>
              <a:t>文や</a:t>
            </a:r>
            <a:r>
              <a:rPr lang="en-US" altLang="ja-JP" sz="1200" dirty="0"/>
              <a:t>case</a:t>
            </a:r>
            <a:r>
              <a:rPr lang="ja-JP" altLang="en-US" sz="1200" dirty="0"/>
              <a:t>文等のタスク間の処理の流れの制御を行う。</a:t>
            </a:r>
            <a:endParaRPr lang="en-US" altLang="ja-JP" sz="1200" dirty="0"/>
          </a:p>
          <a:p>
            <a:endParaRPr lang="en-US" altLang="ja-JP" sz="1200" dirty="0"/>
          </a:p>
        </p:txBody>
      </p:sp>
      <p:sp>
        <p:nvSpPr>
          <p:cNvPr id="7" name="フッター プレースホルダー 3">
            <a:extLst>
              <a:ext uri="{FF2B5EF4-FFF2-40B4-BE49-F238E27FC236}">
                <a16:creationId xmlns:a16="http://schemas.microsoft.com/office/drawing/2014/main" id="{B8215D64-68B0-454E-D386-13BC56A03478}"/>
              </a:ext>
            </a:extLst>
          </p:cNvPr>
          <p:cNvSpPr>
            <a:spLocks noGrp="1"/>
          </p:cNvSpPr>
          <p:nvPr>
            <p:ph type="ftr" sz="quarter" idx="11"/>
          </p:nvPr>
        </p:nvSpPr>
        <p:spPr>
          <a:xfrm>
            <a:off x="8444093" y="6519334"/>
            <a:ext cx="3747911" cy="365125"/>
          </a:xfrm>
        </p:spPr>
        <p:txBody>
          <a:bodyPr/>
          <a:lstStyle/>
          <a:p>
            <a:r>
              <a:rPr lang="en-US" altLang="ja-JP" dirty="0"/>
              <a:t>Copyright (C) 2025 dbE.inc All Rights Reserved.</a:t>
            </a:r>
            <a:endParaRPr lang="ja-JP" altLang="en-US" dirty="0"/>
          </a:p>
        </p:txBody>
      </p:sp>
      <p:sp>
        <p:nvSpPr>
          <p:cNvPr id="9" name="スライド番号プレースホルダー 3">
            <a:extLst>
              <a:ext uri="{FF2B5EF4-FFF2-40B4-BE49-F238E27FC236}">
                <a16:creationId xmlns:a16="http://schemas.microsoft.com/office/drawing/2014/main" id="{E52D9A4E-7392-221D-49D2-AC396EDD4924}"/>
              </a:ext>
            </a:extLst>
          </p:cNvPr>
          <p:cNvSpPr>
            <a:spLocks noGrp="1"/>
          </p:cNvSpPr>
          <p:nvPr>
            <p:ph type="sldNum" sz="quarter" idx="12"/>
          </p:nvPr>
        </p:nvSpPr>
        <p:spPr>
          <a:xfrm>
            <a:off x="5252699" y="6550754"/>
            <a:ext cx="1783644" cy="307247"/>
          </a:xfrm>
        </p:spPr>
        <p:txBody>
          <a:bodyPr/>
          <a:lstStyle/>
          <a:p>
            <a:fld id="{0AF7E18D-A281-EF4E-83EF-D7811667EA6C}" type="slidenum">
              <a:rPr kumimoji="1" lang="ja-JP" altLang="en-US" smtClean="0"/>
              <a:t>33</a:t>
            </a:fld>
            <a:endParaRPr kumimoji="1" lang="ja-JP" altLang="en-US"/>
          </a:p>
        </p:txBody>
      </p:sp>
    </p:spTree>
    <p:extLst>
      <p:ext uri="{BB962C8B-B14F-4D97-AF65-F5344CB8AC3E}">
        <p14:creationId xmlns:p14="http://schemas.microsoft.com/office/powerpoint/2010/main" val="209823684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DDC7EC-5ABA-885E-62CC-4CE21A977539}"/>
            </a:ext>
          </a:extLst>
        </p:cNvPr>
        <p:cNvGrpSpPr/>
        <p:nvPr/>
      </p:nvGrpSpPr>
      <p:grpSpPr>
        <a:xfrm>
          <a:off x="0" y="0"/>
          <a:ext cx="0" cy="0"/>
          <a:chOff x="0" y="0"/>
          <a:chExt cx="0" cy="0"/>
        </a:xfrm>
      </p:grpSpPr>
      <p:sp>
        <p:nvSpPr>
          <p:cNvPr id="4" name="正方形/長方形 3">
            <a:extLst>
              <a:ext uri="{FF2B5EF4-FFF2-40B4-BE49-F238E27FC236}">
                <a16:creationId xmlns:a16="http://schemas.microsoft.com/office/drawing/2014/main" id="{947C9034-7943-AE3D-D8B7-1A7FD6A6ACF7}"/>
              </a:ext>
            </a:extLst>
          </p:cNvPr>
          <p:cNvSpPr/>
          <p:nvPr/>
        </p:nvSpPr>
        <p:spPr>
          <a:xfrm>
            <a:off x="6235273" y="2051771"/>
            <a:ext cx="5791627" cy="4104553"/>
          </a:xfrm>
          <a:prstGeom prst="rect">
            <a:avLst/>
          </a:prstGeom>
          <a:solidFill>
            <a:schemeClr val="tx2">
              <a:lumMod val="20000"/>
              <a:lumOff val="80000"/>
              <a:alpha val="29000"/>
            </a:schemeClr>
          </a:solidFill>
          <a:ln w="9525">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dirty="0">
              <a:solidFill>
                <a:schemeClr val="dk1"/>
              </a:solidFill>
            </a:endParaRPr>
          </a:p>
        </p:txBody>
      </p:sp>
      <p:sp>
        <p:nvSpPr>
          <p:cNvPr id="13" name="タイトル 12">
            <a:extLst>
              <a:ext uri="{FF2B5EF4-FFF2-40B4-BE49-F238E27FC236}">
                <a16:creationId xmlns:a16="http://schemas.microsoft.com/office/drawing/2014/main" id="{45120C94-C3BD-0D5F-F10E-DA6FFEBFCD50}"/>
              </a:ext>
            </a:extLst>
          </p:cNvPr>
          <p:cNvSpPr>
            <a:spLocks noGrp="1"/>
          </p:cNvSpPr>
          <p:nvPr>
            <p:ph type="title"/>
          </p:nvPr>
        </p:nvSpPr>
        <p:spPr/>
        <p:txBody>
          <a:bodyPr>
            <a:normAutofit fontScale="90000"/>
          </a:bodyPr>
          <a:lstStyle/>
          <a:p>
            <a:r>
              <a:rPr lang="ja-JP" altLang="en-US" dirty="0"/>
              <a:t>参考：</a:t>
            </a:r>
            <a:r>
              <a:rPr lang="en-US" altLang="ja-JP" dirty="0"/>
              <a:t>LLM</a:t>
            </a:r>
            <a:r>
              <a:rPr lang="ja-JP" altLang="en-US" dirty="0"/>
              <a:t>について</a:t>
            </a:r>
          </a:p>
        </p:txBody>
      </p:sp>
      <p:sp>
        <p:nvSpPr>
          <p:cNvPr id="2" name="正方形/長方形 1">
            <a:extLst>
              <a:ext uri="{FF2B5EF4-FFF2-40B4-BE49-F238E27FC236}">
                <a16:creationId xmlns:a16="http://schemas.microsoft.com/office/drawing/2014/main" id="{CF150A17-73E7-01F1-B37C-A9A6C7D93FD7}"/>
              </a:ext>
            </a:extLst>
          </p:cNvPr>
          <p:cNvSpPr/>
          <p:nvPr/>
        </p:nvSpPr>
        <p:spPr>
          <a:xfrm>
            <a:off x="361090" y="993967"/>
            <a:ext cx="7540502" cy="823015"/>
          </a:xfrm>
          <a:prstGeom prst="rect">
            <a:avLst/>
          </a:prstGeom>
          <a:ln w="9525"/>
        </p:spPr>
        <p:style>
          <a:lnRef idx="2">
            <a:schemeClr val="dk1"/>
          </a:lnRef>
          <a:fillRef idx="1">
            <a:schemeClr val="lt1"/>
          </a:fillRef>
          <a:effectRef idx="0">
            <a:schemeClr val="dk1"/>
          </a:effectRef>
          <a:fontRef idx="minor">
            <a:schemeClr val="dk1"/>
          </a:fontRef>
        </p:style>
        <p:txBody>
          <a:bodyPr rtlCol="0" anchor="t"/>
          <a:lstStyle/>
          <a:p>
            <a:r>
              <a:rPr kumimoji="1" lang="en-US" altLang="ja-JP" sz="1400" b="1" dirty="0">
                <a:solidFill>
                  <a:schemeClr val="dk1"/>
                </a:solidFill>
              </a:rPr>
              <a:t>LLM</a:t>
            </a:r>
            <a:r>
              <a:rPr kumimoji="1" lang="ja-JP" altLang="en-US" sz="1400" b="1" dirty="0">
                <a:solidFill>
                  <a:schemeClr val="dk1"/>
                </a:solidFill>
              </a:rPr>
              <a:t>とは</a:t>
            </a:r>
            <a:endParaRPr kumimoji="1" lang="en-US" altLang="ja-JP" sz="1400" b="1" dirty="0">
              <a:solidFill>
                <a:schemeClr val="dk1"/>
              </a:solidFill>
            </a:endParaRPr>
          </a:p>
          <a:p>
            <a:r>
              <a:rPr lang="ja-JP" altLang="en-US" sz="1400" dirty="0"/>
              <a:t>　狭義では与えられた文章の次のトークン</a:t>
            </a:r>
            <a:r>
              <a:rPr lang="en-US" altLang="ja-JP" sz="1400" dirty="0"/>
              <a:t>(</a:t>
            </a:r>
            <a:r>
              <a:rPr lang="ja-JP" altLang="en-US" sz="1400" dirty="0"/>
              <a:t>単語の断片</a:t>
            </a:r>
            <a:r>
              <a:rPr lang="en-US" altLang="ja-JP" sz="1400" dirty="0"/>
              <a:t>)</a:t>
            </a:r>
            <a:r>
              <a:rPr lang="ja-JP" altLang="en-US" sz="1400" dirty="0"/>
              <a:t>の想起確率を返す</a:t>
            </a:r>
            <a:r>
              <a:rPr lang="en-US" altLang="ja-JP" sz="1400" dirty="0"/>
              <a:t>AI</a:t>
            </a:r>
            <a:r>
              <a:rPr lang="ja-JP" altLang="en-US" sz="1400" dirty="0"/>
              <a:t>です。</a:t>
            </a:r>
            <a:endParaRPr lang="en-US" altLang="ja-JP" sz="1400" dirty="0"/>
          </a:p>
          <a:p>
            <a:r>
              <a:rPr lang="ja-JP" altLang="en-US" sz="1400" dirty="0"/>
              <a:t>　広義では入力された物事に関して推論等を行い、判断を行う</a:t>
            </a:r>
            <a:r>
              <a:rPr lang="en-US" altLang="ja-JP" sz="1400" dirty="0"/>
              <a:t>AI</a:t>
            </a:r>
            <a:r>
              <a:rPr lang="ja-JP" altLang="en-US" sz="1400" dirty="0"/>
              <a:t>です。</a:t>
            </a:r>
            <a:endParaRPr lang="en-US" altLang="ja-JP" sz="1400" dirty="0"/>
          </a:p>
        </p:txBody>
      </p:sp>
      <p:sp>
        <p:nvSpPr>
          <p:cNvPr id="5" name="正方形/長方形 4">
            <a:extLst>
              <a:ext uri="{FF2B5EF4-FFF2-40B4-BE49-F238E27FC236}">
                <a16:creationId xmlns:a16="http://schemas.microsoft.com/office/drawing/2014/main" id="{E9DED15F-8F34-6BBD-D8EE-41F6FE6B80EE}"/>
              </a:ext>
            </a:extLst>
          </p:cNvPr>
          <p:cNvSpPr/>
          <p:nvPr/>
        </p:nvSpPr>
        <p:spPr>
          <a:xfrm>
            <a:off x="304377" y="2051772"/>
            <a:ext cx="5791623" cy="4104553"/>
          </a:xfrm>
          <a:prstGeom prst="rect">
            <a:avLst/>
          </a:prstGeom>
          <a:solidFill>
            <a:schemeClr val="accent5">
              <a:lumMod val="20000"/>
              <a:lumOff val="80000"/>
              <a:alpha val="29000"/>
            </a:schemeClr>
          </a:solidFill>
          <a:ln w="9525">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dirty="0">
              <a:solidFill>
                <a:schemeClr val="dk1"/>
              </a:solidFill>
            </a:endParaRPr>
          </a:p>
        </p:txBody>
      </p:sp>
      <p:grpSp>
        <p:nvGrpSpPr>
          <p:cNvPr id="7" name="グループ化 6">
            <a:extLst>
              <a:ext uri="{FF2B5EF4-FFF2-40B4-BE49-F238E27FC236}">
                <a16:creationId xmlns:a16="http://schemas.microsoft.com/office/drawing/2014/main" id="{209E8B2C-4273-FC90-DC1E-C31832341D54}"/>
              </a:ext>
            </a:extLst>
          </p:cNvPr>
          <p:cNvGrpSpPr/>
          <p:nvPr/>
        </p:nvGrpSpPr>
        <p:grpSpPr>
          <a:xfrm>
            <a:off x="6520470" y="3486750"/>
            <a:ext cx="1109693" cy="1242589"/>
            <a:chOff x="682442" y="1815710"/>
            <a:chExt cx="1109693" cy="1242589"/>
          </a:xfrm>
        </p:grpSpPr>
        <p:pic>
          <p:nvPicPr>
            <p:cNvPr id="8" name="図 7" descr="ウィンドウ, 記号, 挿絵 が含まれている画像&#10;&#10;自動的に生成された説明">
              <a:extLst>
                <a:ext uri="{FF2B5EF4-FFF2-40B4-BE49-F238E27FC236}">
                  <a16:creationId xmlns:a16="http://schemas.microsoft.com/office/drawing/2014/main" id="{CF610AE0-E25E-3459-C2B1-05D93C726FED}"/>
                </a:ext>
              </a:extLst>
            </p:cNvPr>
            <p:cNvPicPr>
              <a:picLocks noChangeAspect="1"/>
            </p:cNvPicPr>
            <p:nvPr/>
          </p:nvPicPr>
          <p:blipFill>
            <a:blip r:embed="rId3"/>
            <a:stretch>
              <a:fillRect/>
            </a:stretch>
          </p:blipFill>
          <p:spPr>
            <a:xfrm>
              <a:off x="874713" y="1815710"/>
              <a:ext cx="725152" cy="965590"/>
            </a:xfrm>
            <a:prstGeom prst="rect">
              <a:avLst/>
            </a:prstGeom>
          </p:spPr>
        </p:pic>
        <p:sp>
          <p:nvSpPr>
            <p:cNvPr id="9" name="テキスト ボックス 8">
              <a:extLst>
                <a:ext uri="{FF2B5EF4-FFF2-40B4-BE49-F238E27FC236}">
                  <a16:creationId xmlns:a16="http://schemas.microsoft.com/office/drawing/2014/main" id="{3824410C-92C9-6F6C-C675-73F5A1653AF7}"/>
                </a:ext>
              </a:extLst>
            </p:cNvPr>
            <p:cNvSpPr txBox="1"/>
            <p:nvPr/>
          </p:nvSpPr>
          <p:spPr>
            <a:xfrm>
              <a:off x="682442" y="2781300"/>
              <a:ext cx="1109693" cy="276999"/>
            </a:xfrm>
            <a:prstGeom prst="rect">
              <a:avLst/>
            </a:prstGeom>
            <a:noFill/>
          </p:spPr>
          <p:txBody>
            <a:bodyPr wrap="square" rtlCol="0">
              <a:spAutoFit/>
            </a:bodyPr>
            <a:lstStyle/>
            <a:p>
              <a:pPr algn="ctr"/>
              <a:r>
                <a:rPr kumimoji="1" lang="ja-JP" altLang="en-US" sz="1200" dirty="0"/>
                <a:t>ユーザ</a:t>
              </a:r>
            </a:p>
          </p:txBody>
        </p:sp>
      </p:grpSp>
      <p:pic>
        <p:nvPicPr>
          <p:cNvPr id="10" name="グラフィックス 9" descr="チャットの吹き出し 単色塗りつぶし">
            <a:extLst>
              <a:ext uri="{FF2B5EF4-FFF2-40B4-BE49-F238E27FC236}">
                <a16:creationId xmlns:a16="http://schemas.microsoft.com/office/drawing/2014/main" id="{712A6990-8855-15C3-F245-91B5B5F8DB5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316891" y="3371408"/>
            <a:ext cx="638564" cy="638564"/>
          </a:xfrm>
          <a:prstGeom prst="rect">
            <a:avLst/>
          </a:prstGeom>
        </p:spPr>
      </p:pic>
      <p:pic>
        <p:nvPicPr>
          <p:cNvPr id="11" name="図 10" descr="アイコン&#10;&#10;自動的に生成された説明">
            <a:extLst>
              <a:ext uri="{FF2B5EF4-FFF2-40B4-BE49-F238E27FC236}">
                <a16:creationId xmlns:a16="http://schemas.microsoft.com/office/drawing/2014/main" id="{C92723F4-9C58-43C6-2828-3457E6DDB815}"/>
              </a:ext>
            </a:extLst>
          </p:cNvPr>
          <p:cNvPicPr>
            <a:picLocks noChangeAspect="1"/>
          </p:cNvPicPr>
          <p:nvPr/>
        </p:nvPicPr>
        <p:blipFill>
          <a:blip r:embed="rId6"/>
          <a:stretch>
            <a:fillRect/>
          </a:stretch>
        </p:blipFill>
        <p:spPr>
          <a:xfrm>
            <a:off x="8852809" y="3648751"/>
            <a:ext cx="638563" cy="722442"/>
          </a:xfrm>
          <a:prstGeom prst="rect">
            <a:avLst/>
          </a:prstGeom>
        </p:spPr>
      </p:pic>
      <p:grpSp>
        <p:nvGrpSpPr>
          <p:cNvPr id="12" name="グループ化 11">
            <a:extLst>
              <a:ext uri="{FF2B5EF4-FFF2-40B4-BE49-F238E27FC236}">
                <a16:creationId xmlns:a16="http://schemas.microsoft.com/office/drawing/2014/main" id="{6B2C3CF6-2AE1-46F5-83EF-892016762B9F}"/>
              </a:ext>
            </a:extLst>
          </p:cNvPr>
          <p:cNvGrpSpPr/>
          <p:nvPr/>
        </p:nvGrpSpPr>
        <p:grpSpPr>
          <a:xfrm>
            <a:off x="10825429" y="3486750"/>
            <a:ext cx="1109693" cy="1242589"/>
            <a:chOff x="682442" y="1815710"/>
            <a:chExt cx="1109693" cy="1242589"/>
          </a:xfrm>
        </p:grpSpPr>
        <p:pic>
          <p:nvPicPr>
            <p:cNvPr id="14" name="図 13" descr="ウィンドウ, 記号, 挿絵 が含まれている画像&#10;&#10;自動的に生成された説明">
              <a:extLst>
                <a:ext uri="{FF2B5EF4-FFF2-40B4-BE49-F238E27FC236}">
                  <a16:creationId xmlns:a16="http://schemas.microsoft.com/office/drawing/2014/main" id="{3FE0FD37-684C-F814-2281-96DA45A9568A}"/>
                </a:ext>
              </a:extLst>
            </p:cNvPr>
            <p:cNvPicPr>
              <a:picLocks noChangeAspect="1"/>
            </p:cNvPicPr>
            <p:nvPr/>
          </p:nvPicPr>
          <p:blipFill>
            <a:blip r:embed="rId3"/>
            <a:stretch>
              <a:fillRect/>
            </a:stretch>
          </p:blipFill>
          <p:spPr>
            <a:xfrm>
              <a:off x="874713" y="1815710"/>
              <a:ext cx="725152" cy="965590"/>
            </a:xfrm>
            <a:prstGeom prst="rect">
              <a:avLst/>
            </a:prstGeom>
          </p:spPr>
        </p:pic>
        <p:sp>
          <p:nvSpPr>
            <p:cNvPr id="15" name="テキスト ボックス 14">
              <a:extLst>
                <a:ext uri="{FF2B5EF4-FFF2-40B4-BE49-F238E27FC236}">
                  <a16:creationId xmlns:a16="http://schemas.microsoft.com/office/drawing/2014/main" id="{2B213A0D-AE2B-80CC-D729-7EEFADF9611D}"/>
                </a:ext>
              </a:extLst>
            </p:cNvPr>
            <p:cNvSpPr txBox="1"/>
            <p:nvPr/>
          </p:nvSpPr>
          <p:spPr>
            <a:xfrm>
              <a:off x="682442" y="2781300"/>
              <a:ext cx="1109693" cy="276999"/>
            </a:xfrm>
            <a:prstGeom prst="rect">
              <a:avLst/>
            </a:prstGeom>
            <a:noFill/>
          </p:spPr>
          <p:txBody>
            <a:bodyPr wrap="square" rtlCol="0">
              <a:spAutoFit/>
            </a:bodyPr>
            <a:lstStyle/>
            <a:p>
              <a:pPr algn="ctr"/>
              <a:r>
                <a:rPr kumimoji="1" lang="ja-JP" altLang="en-US" sz="1200" dirty="0"/>
                <a:t>ユーザ</a:t>
              </a:r>
            </a:p>
          </p:txBody>
        </p:sp>
      </p:grpSp>
      <p:pic>
        <p:nvPicPr>
          <p:cNvPr id="17" name="図 16">
            <a:extLst>
              <a:ext uri="{FF2B5EF4-FFF2-40B4-BE49-F238E27FC236}">
                <a16:creationId xmlns:a16="http://schemas.microsoft.com/office/drawing/2014/main" id="{6232E1D3-9430-8D73-C684-0F47777E2987}"/>
              </a:ext>
            </a:extLst>
          </p:cNvPr>
          <p:cNvPicPr>
            <a:picLocks noChangeAspect="1"/>
          </p:cNvPicPr>
          <p:nvPr/>
        </p:nvPicPr>
        <p:blipFill>
          <a:blip r:embed="rId7"/>
          <a:stretch>
            <a:fillRect/>
          </a:stretch>
        </p:blipFill>
        <p:spPr>
          <a:xfrm>
            <a:off x="10464736" y="3816950"/>
            <a:ext cx="660693" cy="392286"/>
          </a:xfrm>
          <a:prstGeom prst="rect">
            <a:avLst/>
          </a:prstGeom>
        </p:spPr>
      </p:pic>
      <p:sp>
        <p:nvSpPr>
          <p:cNvPr id="20" name="矢印: 右 19">
            <a:extLst>
              <a:ext uri="{FF2B5EF4-FFF2-40B4-BE49-F238E27FC236}">
                <a16:creationId xmlns:a16="http://schemas.microsoft.com/office/drawing/2014/main" id="{B684DE42-C36B-16CA-212D-66124794900F}"/>
              </a:ext>
            </a:extLst>
          </p:cNvPr>
          <p:cNvSpPr/>
          <p:nvPr/>
        </p:nvSpPr>
        <p:spPr>
          <a:xfrm>
            <a:off x="9643003" y="3870440"/>
            <a:ext cx="725152" cy="277000"/>
          </a:xfrm>
          <a:prstGeom prst="rightArrow">
            <a:avLst>
              <a:gd name="adj1" fmla="val 54948"/>
              <a:gd name="adj2" fmla="val 54949"/>
            </a:avLst>
          </a:prstGeom>
          <a:solidFill>
            <a:schemeClr val="accent1"/>
          </a:solidFill>
          <a:ln w="9525">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dirty="0">
              <a:solidFill>
                <a:schemeClr val="dk1"/>
              </a:solidFill>
            </a:endParaRPr>
          </a:p>
        </p:txBody>
      </p:sp>
      <p:sp>
        <p:nvSpPr>
          <p:cNvPr id="21" name="矢印: 右 20">
            <a:extLst>
              <a:ext uri="{FF2B5EF4-FFF2-40B4-BE49-F238E27FC236}">
                <a16:creationId xmlns:a16="http://schemas.microsoft.com/office/drawing/2014/main" id="{E94DF516-1C7E-27B0-EA09-A888BA434C1C}"/>
              </a:ext>
            </a:extLst>
          </p:cNvPr>
          <p:cNvSpPr/>
          <p:nvPr/>
        </p:nvSpPr>
        <p:spPr>
          <a:xfrm flipH="1">
            <a:off x="9643003" y="4175340"/>
            <a:ext cx="725152" cy="277000"/>
          </a:xfrm>
          <a:prstGeom prst="rightArrow">
            <a:avLst>
              <a:gd name="adj1" fmla="val 54948"/>
              <a:gd name="adj2" fmla="val 54949"/>
            </a:avLst>
          </a:prstGeom>
          <a:solidFill>
            <a:schemeClr val="accent1"/>
          </a:solidFill>
          <a:ln w="9525">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dirty="0">
              <a:solidFill>
                <a:schemeClr val="dk1"/>
              </a:solidFill>
            </a:endParaRPr>
          </a:p>
        </p:txBody>
      </p:sp>
      <p:sp>
        <p:nvSpPr>
          <p:cNvPr id="22" name="矢印: 右 21">
            <a:extLst>
              <a:ext uri="{FF2B5EF4-FFF2-40B4-BE49-F238E27FC236}">
                <a16:creationId xmlns:a16="http://schemas.microsoft.com/office/drawing/2014/main" id="{698054BC-1289-BDEA-9645-8EB72470BA89}"/>
              </a:ext>
            </a:extLst>
          </p:cNvPr>
          <p:cNvSpPr/>
          <p:nvPr/>
        </p:nvSpPr>
        <p:spPr>
          <a:xfrm>
            <a:off x="7901591" y="3870440"/>
            <a:ext cx="725152" cy="277000"/>
          </a:xfrm>
          <a:prstGeom prst="rightArrow">
            <a:avLst>
              <a:gd name="adj1" fmla="val 54948"/>
              <a:gd name="adj2" fmla="val 54949"/>
            </a:avLst>
          </a:prstGeom>
          <a:solidFill>
            <a:schemeClr val="accent1"/>
          </a:solidFill>
          <a:ln w="9525">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dirty="0">
              <a:solidFill>
                <a:schemeClr val="dk1"/>
              </a:solidFill>
            </a:endParaRPr>
          </a:p>
        </p:txBody>
      </p:sp>
      <p:sp>
        <p:nvSpPr>
          <p:cNvPr id="23" name="矢印: 右 22">
            <a:extLst>
              <a:ext uri="{FF2B5EF4-FFF2-40B4-BE49-F238E27FC236}">
                <a16:creationId xmlns:a16="http://schemas.microsoft.com/office/drawing/2014/main" id="{D7401DE8-0ABF-422E-5ED4-74E42C75D553}"/>
              </a:ext>
            </a:extLst>
          </p:cNvPr>
          <p:cNvSpPr/>
          <p:nvPr/>
        </p:nvSpPr>
        <p:spPr>
          <a:xfrm flipH="1">
            <a:off x="7901591" y="4175340"/>
            <a:ext cx="725152" cy="277000"/>
          </a:xfrm>
          <a:prstGeom prst="rightArrow">
            <a:avLst>
              <a:gd name="adj1" fmla="val 54948"/>
              <a:gd name="adj2" fmla="val 54949"/>
            </a:avLst>
          </a:prstGeom>
          <a:solidFill>
            <a:schemeClr val="accent1"/>
          </a:solidFill>
          <a:ln w="9525">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dirty="0">
              <a:solidFill>
                <a:schemeClr val="dk1"/>
              </a:solidFill>
            </a:endParaRPr>
          </a:p>
        </p:txBody>
      </p:sp>
      <p:sp>
        <p:nvSpPr>
          <p:cNvPr id="24" name="吹き出し: 角を丸めた四角形 23">
            <a:extLst>
              <a:ext uri="{FF2B5EF4-FFF2-40B4-BE49-F238E27FC236}">
                <a16:creationId xmlns:a16="http://schemas.microsoft.com/office/drawing/2014/main" id="{55E10AE2-B52C-13C4-FF6A-35F8192A97E3}"/>
              </a:ext>
            </a:extLst>
          </p:cNvPr>
          <p:cNvSpPr/>
          <p:nvPr/>
        </p:nvSpPr>
        <p:spPr>
          <a:xfrm>
            <a:off x="8287322" y="5056045"/>
            <a:ext cx="1779407" cy="668097"/>
          </a:xfrm>
          <a:prstGeom prst="wedgeRoundRectCallout">
            <a:avLst>
              <a:gd name="adj1" fmla="val -10841"/>
              <a:gd name="adj2" fmla="val -89574"/>
              <a:gd name="adj3" fmla="val 16667"/>
            </a:avLst>
          </a:prstGeom>
          <a:ln w="9525"/>
        </p:spPr>
        <p:style>
          <a:lnRef idx="2">
            <a:schemeClr val="dk1"/>
          </a:lnRef>
          <a:fillRef idx="1">
            <a:schemeClr val="lt1"/>
          </a:fillRef>
          <a:effectRef idx="0">
            <a:schemeClr val="dk1"/>
          </a:effectRef>
          <a:fontRef idx="minor">
            <a:schemeClr val="dk1"/>
          </a:fontRef>
        </p:style>
        <p:txBody>
          <a:bodyPr rtlCol="0" anchor="ctr"/>
          <a:lstStyle/>
          <a:p>
            <a:pPr algn="ctr"/>
            <a:r>
              <a:rPr kumimoji="1" lang="zh-CN" altLang="en-US" sz="1400" dirty="0">
                <a:solidFill>
                  <a:schemeClr val="dk1"/>
                </a:solidFill>
              </a:rPr>
              <a:t>要約、条件分岐、判定、価値判断等</a:t>
            </a:r>
            <a:endParaRPr kumimoji="1" lang="ja-JP" altLang="en-US" sz="1400" dirty="0">
              <a:solidFill>
                <a:schemeClr val="dk1"/>
              </a:solidFill>
            </a:endParaRPr>
          </a:p>
        </p:txBody>
      </p:sp>
      <p:sp>
        <p:nvSpPr>
          <p:cNvPr id="25" name="テキスト ボックス 24">
            <a:extLst>
              <a:ext uri="{FF2B5EF4-FFF2-40B4-BE49-F238E27FC236}">
                <a16:creationId xmlns:a16="http://schemas.microsoft.com/office/drawing/2014/main" id="{CBAF72A4-F28A-F319-B8F7-AFED7C64D8BC}"/>
              </a:ext>
            </a:extLst>
          </p:cNvPr>
          <p:cNvSpPr txBox="1"/>
          <p:nvPr/>
        </p:nvSpPr>
        <p:spPr>
          <a:xfrm>
            <a:off x="8597036" y="4465974"/>
            <a:ext cx="1109693" cy="276999"/>
          </a:xfrm>
          <a:prstGeom prst="rect">
            <a:avLst/>
          </a:prstGeom>
          <a:noFill/>
        </p:spPr>
        <p:txBody>
          <a:bodyPr wrap="square" rtlCol="0">
            <a:spAutoFit/>
          </a:bodyPr>
          <a:lstStyle/>
          <a:p>
            <a:pPr algn="ctr"/>
            <a:r>
              <a:rPr lang="en-US" altLang="ja-JP" sz="1200" dirty="0"/>
              <a:t>LLM</a:t>
            </a:r>
            <a:endParaRPr kumimoji="1" lang="ja-JP" altLang="en-US" sz="1200" dirty="0"/>
          </a:p>
        </p:txBody>
      </p:sp>
      <p:pic>
        <p:nvPicPr>
          <p:cNvPr id="16" name="図 15">
            <a:extLst>
              <a:ext uri="{FF2B5EF4-FFF2-40B4-BE49-F238E27FC236}">
                <a16:creationId xmlns:a16="http://schemas.microsoft.com/office/drawing/2014/main" id="{3409BCE6-3C7A-7D89-3A00-E9ED31EF807D}"/>
              </a:ext>
            </a:extLst>
          </p:cNvPr>
          <p:cNvPicPr>
            <a:picLocks noChangeAspect="1"/>
          </p:cNvPicPr>
          <p:nvPr/>
        </p:nvPicPr>
        <p:blipFill>
          <a:blip r:embed="rId8"/>
          <a:stretch>
            <a:fillRect/>
          </a:stretch>
        </p:blipFill>
        <p:spPr>
          <a:xfrm>
            <a:off x="679960" y="2638781"/>
            <a:ext cx="750398" cy="728804"/>
          </a:xfrm>
          <a:prstGeom prst="rect">
            <a:avLst/>
          </a:prstGeom>
        </p:spPr>
      </p:pic>
      <p:sp>
        <p:nvSpPr>
          <p:cNvPr id="18" name="矢印: 五方向 17">
            <a:extLst>
              <a:ext uri="{FF2B5EF4-FFF2-40B4-BE49-F238E27FC236}">
                <a16:creationId xmlns:a16="http://schemas.microsoft.com/office/drawing/2014/main" id="{D95DFF92-8823-349B-31F6-0EEC21CC6736}"/>
              </a:ext>
            </a:extLst>
          </p:cNvPr>
          <p:cNvSpPr/>
          <p:nvPr/>
        </p:nvSpPr>
        <p:spPr>
          <a:xfrm>
            <a:off x="269809" y="2146387"/>
            <a:ext cx="2208820" cy="358336"/>
          </a:xfrm>
          <a:prstGeom prst="homePlate">
            <a:avLst/>
          </a:prstGeom>
          <a:solidFill>
            <a:schemeClr val="accent5">
              <a:lumMod val="50000"/>
            </a:schemeClr>
          </a:solidFill>
          <a:ln w="9525">
            <a:noFill/>
          </a:ln>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400" b="1" dirty="0">
                <a:solidFill>
                  <a:schemeClr val="bg1"/>
                </a:solidFill>
              </a:rPr>
              <a:t>狭義</a:t>
            </a:r>
          </a:p>
        </p:txBody>
      </p:sp>
      <p:sp>
        <p:nvSpPr>
          <p:cNvPr id="19" name="矢印: 五方向 18">
            <a:extLst>
              <a:ext uri="{FF2B5EF4-FFF2-40B4-BE49-F238E27FC236}">
                <a16:creationId xmlns:a16="http://schemas.microsoft.com/office/drawing/2014/main" id="{2F2B38EA-A91E-6FC1-B581-63B84EFEAB59}"/>
              </a:ext>
            </a:extLst>
          </p:cNvPr>
          <p:cNvSpPr/>
          <p:nvPr/>
        </p:nvSpPr>
        <p:spPr>
          <a:xfrm>
            <a:off x="6225648" y="2146058"/>
            <a:ext cx="2208820" cy="358336"/>
          </a:xfrm>
          <a:prstGeom prst="homePlate">
            <a:avLst/>
          </a:prstGeom>
          <a:solidFill>
            <a:schemeClr val="tx2"/>
          </a:solidFill>
          <a:ln w="9525">
            <a:noFill/>
          </a:ln>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400" b="1" dirty="0">
                <a:solidFill>
                  <a:schemeClr val="bg1"/>
                </a:solidFill>
              </a:rPr>
              <a:t>広義</a:t>
            </a:r>
          </a:p>
        </p:txBody>
      </p:sp>
      <p:sp>
        <p:nvSpPr>
          <p:cNvPr id="26" name="矢印: 右 25">
            <a:extLst>
              <a:ext uri="{FF2B5EF4-FFF2-40B4-BE49-F238E27FC236}">
                <a16:creationId xmlns:a16="http://schemas.microsoft.com/office/drawing/2014/main" id="{72B5696B-80E9-4D62-00D6-649DC84BF7DB}"/>
              </a:ext>
            </a:extLst>
          </p:cNvPr>
          <p:cNvSpPr/>
          <p:nvPr/>
        </p:nvSpPr>
        <p:spPr>
          <a:xfrm rot="5400000">
            <a:off x="809998" y="3484390"/>
            <a:ext cx="468041" cy="277000"/>
          </a:xfrm>
          <a:prstGeom prst="rightArrow">
            <a:avLst>
              <a:gd name="adj1" fmla="val 54948"/>
              <a:gd name="adj2" fmla="val 54949"/>
            </a:avLst>
          </a:prstGeom>
          <a:solidFill>
            <a:schemeClr val="accent1"/>
          </a:solidFill>
          <a:ln w="9525">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dirty="0">
              <a:solidFill>
                <a:schemeClr val="dk1"/>
              </a:solidFill>
            </a:endParaRPr>
          </a:p>
        </p:txBody>
      </p:sp>
      <p:pic>
        <p:nvPicPr>
          <p:cNvPr id="27" name="図 26" descr="アイコン&#10;&#10;自動的に生成された説明">
            <a:extLst>
              <a:ext uri="{FF2B5EF4-FFF2-40B4-BE49-F238E27FC236}">
                <a16:creationId xmlns:a16="http://schemas.microsoft.com/office/drawing/2014/main" id="{879B6E83-857B-FFAE-B425-3FCEC9BA95C4}"/>
              </a:ext>
            </a:extLst>
          </p:cNvPr>
          <p:cNvPicPr>
            <a:picLocks noChangeAspect="1"/>
          </p:cNvPicPr>
          <p:nvPr/>
        </p:nvPicPr>
        <p:blipFill>
          <a:blip r:embed="rId6"/>
          <a:stretch>
            <a:fillRect/>
          </a:stretch>
        </p:blipFill>
        <p:spPr>
          <a:xfrm>
            <a:off x="2723826" y="3880571"/>
            <a:ext cx="638563" cy="722442"/>
          </a:xfrm>
          <a:prstGeom prst="rect">
            <a:avLst/>
          </a:prstGeom>
        </p:spPr>
      </p:pic>
      <p:sp>
        <p:nvSpPr>
          <p:cNvPr id="28" name="矢印: 右 27">
            <a:extLst>
              <a:ext uri="{FF2B5EF4-FFF2-40B4-BE49-F238E27FC236}">
                <a16:creationId xmlns:a16="http://schemas.microsoft.com/office/drawing/2014/main" id="{BFDB2A57-E5D9-0AC8-A99E-49AA6A97FA70}"/>
              </a:ext>
            </a:extLst>
          </p:cNvPr>
          <p:cNvSpPr/>
          <p:nvPr/>
        </p:nvSpPr>
        <p:spPr>
          <a:xfrm>
            <a:off x="3660622" y="4228158"/>
            <a:ext cx="725152" cy="277000"/>
          </a:xfrm>
          <a:prstGeom prst="rightArrow">
            <a:avLst>
              <a:gd name="adj1" fmla="val 54948"/>
              <a:gd name="adj2" fmla="val 54949"/>
            </a:avLst>
          </a:prstGeom>
          <a:solidFill>
            <a:schemeClr val="accent1"/>
          </a:solidFill>
          <a:ln w="9525">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dirty="0">
              <a:solidFill>
                <a:schemeClr val="dk1"/>
              </a:solidFill>
            </a:endParaRPr>
          </a:p>
        </p:txBody>
      </p:sp>
      <p:sp>
        <p:nvSpPr>
          <p:cNvPr id="29" name="テキスト ボックス 28">
            <a:extLst>
              <a:ext uri="{FF2B5EF4-FFF2-40B4-BE49-F238E27FC236}">
                <a16:creationId xmlns:a16="http://schemas.microsoft.com/office/drawing/2014/main" id="{EA3246E9-DDF7-6938-9570-7BACA88DB501}"/>
              </a:ext>
            </a:extLst>
          </p:cNvPr>
          <p:cNvSpPr txBox="1"/>
          <p:nvPr/>
        </p:nvSpPr>
        <p:spPr>
          <a:xfrm>
            <a:off x="2468053" y="4697794"/>
            <a:ext cx="1109693" cy="276999"/>
          </a:xfrm>
          <a:prstGeom prst="rect">
            <a:avLst/>
          </a:prstGeom>
          <a:noFill/>
        </p:spPr>
        <p:txBody>
          <a:bodyPr wrap="square" rtlCol="0">
            <a:spAutoFit/>
          </a:bodyPr>
          <a:lstStyle/>
          <a:p>
            <a:pPr algn="ctr"/>
            <a:r>
              <a:rPr lang="en-US" altLang="ja-JP" sz="1200" dirty="0"/>
              <a:t>LLM</a:t>
            </a:r>
            <a:endParaRPr kumimoji="1" lang="ja-JP" altLang="en-US" sz="1200" dirty="0"/>
          </a:p>
        </p:txBody>
      </p:sp>
      <p:sp>
        <p:nvSpPr>
          <p:cNvPr id="30" name="矢印: 右 29">
            <a:extLst>
              <a:ext uri="{FF2B5EF4-FFF2-40B4-BE49-F238E27FC236}">
                <a16:creationId xmlns:a16="http://schemas.microsoft.com/office/drawing/2014/main" id="{27ACD4DB-80BF-F99B-9434-83D01B1F75AA}"/>
              </a:ext>
            </a:extLst>
          </p:cNvPr>
          <p:cNvSpPr/>
          <p:nvPr/>
        </p:nvSpPr>
        <p:spPr>
          <a:xfrm>
            <a:off x="1700009" y="4228158"/>
            <a:ext cx="725152" cy="277000"/>
          </a:xfrm>
          <a:prstGeom prst="rightArrow">
            <a:avLst>
              <a:gd name="adj1" fmla="val 54948"/>
              <a:gd name="adj2" fmla="val 54949"/>
            </a:avLst>
          </a:prstGeom>
          <a:solidFill>
            <a:schemeClr val="accent1"/>
          </a:solidFill>
          <a:ln w="9525">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dirty="0">
              <a:solidFill>
                <a:schemeClr val="dk1"/>
              </a:solidFill>
            </a:endParaRPr>
          </a:p>
        </p:txBody>
      </p:sp>
      <p:sp>
        <p:nvSpPr>
          <p:cNvPr id="31" name="テキスト ボックス 30">
            <a:extLst>
              <a:ext uri="{FF2B5EF4-FFF2-40B4-BE49-F238E27FC236}">
                <a16:creationId xmlns:a16="http://schemas.microsoft.com/office/drawing/2014/main" id="{5D03EF67-40C1-65D6-6FE6-E42F30EB5AB6}"/>
              </a:ext>
            </a:extLst>
          </p:cNvPr>
          <p:cNvSpPr txBox="1"/>
          <p:nvPr/>
        </p:nvSpPr>
        <p:spPr>
          <a:xfrm>
            <a:off x="5038013" y="3837861"/>
            <a:ext cx="886708" cy="276999"/>
          </a:xfrm>
          <a:prstGeom prst="rect">
            <a:avLst/>
          </a:prstGeom>
          <a:noFill/>
        </p:spPr>
        <p:txBody>
          <a:bodyPr wrap="square" rtlCol="0">
            <a:spAutoFit/>
          </a:bodyPr>
          <a:lstStyle/>
          <a:p>
            <a:r>
              <a:rPr kumimoji="1" lang="en-US" altLang="ja-JP" sz="1200" dirty="0"/>
              <a:t>(0.8762)</a:t>
            </a:r>
            <a:endParaRPr kumimoji="1" lang="ja-JP" altLang="en-US" sz="1200" dirty="0"/>
          </a:p>
        </p:txBody>
      </p:sp>
      <p:sp>
        <p:nvSpPr>
          <p:cNvPr id="32" name="テキスト ボックス 31">
            <a:extLst>
              <a:ext uri="{FF2B5EF4-FFF2-40B4-BE49-F238E27FC236}">
                <a16:creationId xmlns:a16="http://schemas.microsoft.com/office/drawing/2014/main" id="{2EA18F0D-BDBB-5FBD-4E08-8D89035CE3FE}"/>
              </a:ext>
            </a:extLst>
          </p:cNvPr>
          <p:cNvSpPr txBox="1"/>
          <p:nvPr/>
        </p:nvSpPr>
        <p:spPr>
          <a:xfrm>
            <a:off x="5038013" y="4248217"/>
            <a:ext cx="886708" cy="276999"/>
          </a:xfrm>
          <a:prstGeom prst="rect">
            <a:avLst/>
          </a:prstGeom>
          <a:noFill/>
        </p:spPr>
        <p:txBody>
          <a:bodyPr wrap="square" rtlCol="0">
            <a:spAutoFit/>
          </a:bodyPr>
          <a:lstStyle/>
          <a:p>
            <a:r>
              <a:rPr kumimoji="1" lang="en-US" altLang="ja-JP" sz="1200" dirty="0"/>
              <a:t>(0.6234)</a:t>
            </a:r>
            <a:endParaRPr kumimoji="1" lang="ja-JP" altLang="en-US" sz="1200" dirty="0"/>
          </a:p>
        </p:txBody>
      </p:sp>
      <p:sp>
        <p:nvSpPr>
          <p:cNvPr id="33" name="テキスト ボックス 32">
            <a:extLst>
              <a:ext uri="{FF2B5EF4-FFF2-40B4-BE49-F238E27FC236}">
                <a16:creationId xmlns:a16="http://schemas.microsoft.com/office/drawing/2014/main" id="{543B60A8-B8DB-58B4-50D5-25E4BE8E8C71}"/>
              </a:ext>
            </a:extLst>
          </p:cNvPr>
          <p:cNvSpPr txBox="1"/>
          <p:nvPr/>
        </p:nvSpPr>
        <p:spPr>
          <a:xfrm>
            <a:off x="5038013" y="4658572"/>
            <a:ext cx="886708" cy="276999"/>
          </a:xfrm>
          <a:prstGeom prst="rect">
            <a:avLst/>
          </a:prstGeom>
          <a:noFill/>
        </p:spPr>
        <p:txBody>
          <a:bodyPr wrap="square" rtlCol="0">
            <a:spAutoFit/>
          </a:bodyPr>
          <a:lstStyle/>
          <a:p>
            <a:r>
              <a:rPr kumimoji="1" lang="en-US" altLang="ja-JP" sz="1200" dirty="0"/>
              <a:t>(0.3989)</a:t>
            </a:r>
            <a:endParaRPr kumimoji="1" lang="ja-JP" altLang="en-US" sz="1200" dirty="0"/>
          </a:p>
        </p:txBody>
      </p:sp>
      <p:grpSp>
        <p:nvGrpSpPr>
          <p:cNvPr id="71" name="グループ化 70">
            <a:extLst>
              <a:ext uri="{FF2B5EF4-FFF2-40B4-BE49-F238E27FC236}">
                <a16:creationId xmlns:a16="http://schemas.microsoft.com/office/drawing/2014/main" id="{D129C3F1-2AFD-36F9-8109-34A8A6C6701C}"/>
              </a:ext>
            </a:extLst>
          </p:cNvPr>
          <p:cNvGrpSpPr/>
          <p:nvPr/>
        </p:nvGrpSpPr>
        <p:grpSpPr>
          <a:xfrm>
            <a:off x="601566" y="3777921"/>
            <a:ext cx="421214" cy="577150"/>
            <a:chOff x="-800603" y="3349996"/>
            <a:chExt cx="914400" cy="914400"/>
          </a:xfrm>
        </p:grpSpPr>
        <p:grpSp>
          <p:nvGrpSpPr>
            <p:cNvPr id="46" name="グループ化 45">
              <a:extLst>
                <a:ext uri="{FF2B5EF4-FFF2-40B4-BE49-F238E27FC236}">
                  <a16:creationId xmlns:a16="http://schemas.microsoft.com/office/drawing/2014/main" id="{BDA8437B-84A2-6B6B-C4E5-6CBDD06592DA}"/>
                </a:ext>
              </a:extLst>
            </p:cNvPr>
            <p:cNvGrpSpPr/>
            <p:nvPr/>
          </p:nvGrpSpPr>
          <p:grpSpPr>
            <a:xfrm>
              <a:off x="-723900" y="3607154"/>
              <a:ext cx="763588" cy="479286"/>
              <a:chOff x="-723900" y="3607154"/>
              <a:chExt cx="763588" cy="479286"/>
            </a:xfrm>
            <a:solidFill>
              <a:schemeClr val="accent2">
                <a:lumMod val="20000"/>
                <a:lumOff val="80000"/>
              </a:schemeClr>
            </a:solidFill>
          </p:grpSpPr>
          <p:sp>
            <p:nvSpPr>
              <p:cNvPr id="36" name="正方形/長方形 35">
                <a:extLst>
                  <a:ext uri="{FF2B5EF4-FFF2-40B4-BE49-F238E27FC236}">
                    <a16:creationId xmlns:a16="http://schemas.microsoft.com/office/drawing/2014/main" id="{C5AFDD54-57AA-B171-A54B-DEA45B997A4D}"/>
                  </a:ext>
                </a:extLst>
              </p:cNvPr>
              <p:cNvSpPr/>
              <p:nvPr/>
            </p:nvSpPr>
            <p:spPr>
              <a:xfrm>
                <a:off x="-723900" y="3660775"/>
                <a:ext cx="763588" cy="134938"/>
              </a:xfrm>
              <a:prstGeom prst="rect">
                <a:avLst/>
              </a:prstGeom>
              <a:grpFill/>
              <a:ln w="9525">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solidFill>
                    <a:schemeClr val="dk1"/>
                  </a:solidFill>
                </a:endParaRPr>
              </a:p>
            </p:txBody>
          </p:sp>
          <p:sp>
            <p:nvSpPr>
              <p:cNvPr id="37" name="正方形/長方形 36">
                <a:extLst>
                  <a:ext uri="{FF2B5EF4-FFF2-40B4-BE49-F238E27FC236}">
                    <a16:creationId xmlns:a16="http://schemas.microsoft.com/office/drawing/2014/main" id="{CD4902A3-8CEE-F5C4-DE70-A395328D9108}"/>
                  </a:ext>
                </a:extLst>
              </p:cNvPr>
              <p:cNvSpPr/>
              <p:nvPr/>
            </p:nvSpPr>
            <p:spPr>
              <a:xfrm>
                <a:off x="-723900" y="3951502"/>
                <a:ext cx="763588" cy="134938"/>
              </a:xfrm>
              <a:prstGeom prst="rect">
                <a:avLst/>
              </a:prstGeom>
              <a:grpFill/>
              <a:ln w="9525">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solidFill>
                    <a:schemeClr val="dk1"/>
                  </a:solidFill>
                </a:endParaRPr>
              </a:p>
            </p:txBody>
          </p:sp>
          <p:sp>
            <p:nvSpPr>
              <p:cNvPr id="38" name="正方形/長方形 37">
                <a:extLst>
                  <a:ext uri="{FF2B5EF4-FFF2-40B4-BE49-F238E27FC236}">
                    <a16:creationId xmlns:a16="http://schemas.microsoft.com/office/drawing/2014/main" id="{8F71B374-A510-44B9-E70D-653B5ACFEE24}"/>
                  </a:ext>
                </a:extLst>
              </p:cNvPr>
              <p:cNvSpPr/>
              <p:nvPr/>
            </p:nvSpPr>
            <p:spPr>
              <a:xfrm>
                <a:off x="-651481" y="3806138"/>
                <a:ext cx="614968" cy="134938"/>
              </a:xfrm>
              <a:prstGeom prst="rect">
                <a:avLst/>
              </a:prstGeom>
              <a:grpFill/>
              <a:ln w="9525">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solidFill>
                    <a:schemeClr val="dk1"/>
                  </a:solidFill>
                </a:endParaRPr>
              </a:p>
            </p:txBody>
          </p:sp>
          <p:sp>
            <p:nvSpPr>
              <p:cNvPr id="39" name="正方形/長方形 38">
                <a:extLst>
                  <a:ext uri="{FF2B5EF4-FFF2-40B4-BE49-F238E27FC236}">
                    <a16:creationId xmlns:a16="http://schemas.microsoft.com/office/drawing/2014/main" id="{400DD091-B27F-491D-7741-1B8DA5DB547C}"/>
                  </a:ext>
                </a:extLst>
              </p:cNvPr>
              <p:cNvSpPr/>
              <p:nvPr/>
            </p:nvSpPr>
            <p:spPr>
              <a:xfrm rot="1571919">
                <a:off x="-689881" y="3923543"/>
                <a:ext cx="151541" cy="134938"/>
              </a:xfrm>
              <a:prstGeom prst="rect">
                <a:avLst/>
              </a:prstGeom>
              <a:grpFill/>
              <a:ln w="9525">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solidFill>
                    <a:schemeClr val="dk1"/>
                  </a:solidFill>
                </a:endParaRPr>
              </a:p>
            </p:txBody>
          </p:sp>
          <p:sp>
            <p:nvSpPr>
              <p:cNvPr id="40" name="正方形/長方形 39">
                <a:extLst>
                  <a:ext uri="{FF2B5EF4-FFF2-40B4-BE49-F238E27FC236}">
                    <a16:creationId xmlns:a16="http://schemas.microsoft.com/office/drawing/2014/main" id="{23CD9E6E-C7A0-0EC4-33D8-FA570A3CC943}"/>
                  </a:ext>
                </a:extLst>
              </p:cNvPr>
              <p:cNvSpPr/>
              <p:nvPr/>
            </p:nvSpPr>
            <p:spPr>
              <a:xfrm rot="19888460">
                <a:off x="-155066" y="3914851"/>
                <a:ext cx="151541" cy="134938"/>
              </a:xfrm>
              <a:prstGeom prst="rect">
                <a:avLst/>
              </a:prstGeom>
              <a:grpFill/>
              <a:ln w="9525">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solidFill>
                    <a:schemeClr val="dk1"/>
                  </a:solidFill>
                </a:endParaRPr>
              </a:p>
            </p:txBody>
          </p:sp>
          <p:sp>
            <p:nvSpPr>
              <p:cNvPr id="41" name="正方形/長方形 40">
                <a:extLst>
                  <a:ext uri="{FF2B5EF4-FFF2-40B4-BE49-F238E27FC236}">
                    <a16:creationId xmlns:a16="http://schemas.microsoft.com/office/drawing/2014/main" id="{D0640002-55E8-FE31-4DF9-ACC3E251A186}"/>
                  </a:ext>
                </a:extLst>
              </p:cNvPr>
              <p:cNvSpPr/>
              <p:nvPr/>
            </p:nvSpPr>
            <p:spPr>
              <a:xfrm rot="2701793">
                <a:off x="-164355" y="3717516"/>
                <a:ext cx="151541" cy="134938"/>
              </a:xfrm>
              <a:prstGeom prst="rect">
                <a:avLst/>
              </a:prstGeom>
              <a:grpFill/>
              <a:ln w="9525">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solidFill>
                    <a:schemeClr val="dk1"/>
                  </a:solidFill>
                </a:endParaRPr>
              </a:p>
            </p:txBody>
          </p:sp>
          <p:sp>
            <p:nvSpPr>
              <p:cNvPr id="42" name="正方形/長方形 41">
                <a:extLst>
                  <a:ext uri="{FF2B5EF4-FFF2-40B4-BE49-F238E27FC236}">
                    <a16:creationId xmlns:a16="http://schemas.microsoft.com/office/drawing/2014/main" id="{C91AD7B4-67A3-C184-3302-138C06C39DC8}"/>
                  </a:ext>
                </a:extLst>
              </p:cNvPr>
              <p:cNvSpPr/>
              <p:nvPr/>
            </p:nvSpPr>
            <p:spPr>
              <a:xfrm rot="19296666">
                <a:off x="-693395" y="3697294"/>
                <a:ext cx="151541" cy="134938"/>
              </a:xfrm>
              <a:prstGeom prst="rect">
                <a:avLst/>
              </a:prstGeom>
              <a:grpFill/>
              <a:ln w="9525">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solidFill>
                    <a:schemeClr val="dk1"/>
                  </a:solidFill>
                </a:endParaRPr>
              </a:p>
            </p:txBody>
          </p:sp>
          <p:sp>
            <p:nvSpPr>
              <p:cNvPr id="43" name="正方形/長方形 42">
                <a:extLst>
                  <a:ext uri="{FF2B5EF4-FFF2-40B4-BE49-F238E27FC236}">
                    <a16:creationId xmlns:a16="http://schemas.microsoft.com/office/drawing/2014/main" id="{565635E3-4DFC-CC08-90D8-07156587AA00}"/>
                  </a:ext>
                </a:extLst>
              </p:cNvPr>
              <p:cNvSpPr/>
              <p:nvPr/>
            </p:nvSpPr>
            <p:spPr>
              <a:xfrm>
                <a:off x="-630421" y="3728962"/>
                <a:ext cx="575697" cy="244113"/>
              </a:xfrm>
              <a:prstGeom prst="rect">
                <a:avLst/>
              </a:prstGeom>
              <a:grpFill/>
              <a:ln w="9525">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solidFill>
                    <a:schemeClr val="dk1"/>
                  </a:solidFill>
                </a:endParaRPr>
              </a:p>
            </p:txBody>
          </p:sp>
          <p:sp>
            <p:nvSpPr>
              <p:cNvPr id="44" name="正方形/長方形 43">
                <a:extLst>
                  <a:ext uri="{FF2B5EF4-FFF2-40B4-BE49-F238E27FC236}">
                    <a16:creationId xmlns:a16="http://schemas.microsoft.com/office/drawing/2014/main" id="{0ACB1CEA-7178-3F90-7612-E56266657D9D}"/>
                  </a:ext>
                </a:extLst>
              </p:cNvPr>
              <p:cNvSpPr/>
              <p:nvPr/>
            </p:nvSpPr>
            <p:spPr>
              <a:xfrm rot="20923866">
                <a:off x="-627102" y="3607154"/>
                <a:ext cx="575697" cy="244113"/>
              </a:xfrm>
              <a:prstGeom prst="rect">
                <a:avLst/>
              </a:prstGeom>
              <a:grpFill/>
              <a:ln w="9525">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solidFill>
                    <a:schemeClr val="dk1"/>
                  </a:solidFill>
                </a:endParaRPr>
              </a:p>
            </p:txBody>
          </p:sp>
        </p:grpSp>
        <p:pic>
          <p:nvPicPr>
            <p:cNvPr id="35" name="グラフィックス 34" descr="チケット 枠線">
              <a:extLst>
                <a:ext uri="{FF2B5EF4-FFF2-40B4-BE49-F238E27FC236}">
                  <a16:creationId xmlns:a16="http://schemas.microsoft.com/office/drawing/2014/main" id="{C10F1B78-BDEE-8688-8D15-3AF0C753670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00603" y="3349996"/>
              <a:ext cx="914400" cy="914400"/>
            </a:xfrm>
            <a:prstGeom prst="rect">
              <a:avLst/>
            </a:prstGeom>
          </p:spPr>
        </p:pic>
      </p:grpSp>
      <p:grpSp>
        <p:nvGrpSpPr>
          <p:cNvPr id="70" name="グループ化 69">
            <a:extLst>
              <a:ext uri="{FF2B5EF4-FFF2-40B4-BE49-F238E27FC236}">
                <a16:creationId xmlns:a16="http://schemas.microsoft.com/office/drawing/2014/main" id="{58B9CD37-8484-92C4-2D63-623A6CB7A783}"/>
              </a:ext>
            </a:extLst>
          </p:cNvPr>
          <p:cNvGrpSpPr/>
          <p:nvPr/>
        </p:nvGrpSpPr>
        <p:grpSpPr>
          <a:xfrm>
            <a:off x="1126337" y="3772413"/>
            <a:ext cx="421293" cy="576227"/>
            <a:chOff x="-759355" y="4259998"/>
            <a:chExt cx="914400" cy="914400"/>
          </a:xfrm>
        </p:grpSpPr>
        <p:grpSp>
          <p:nvGrpSpPr>
            <p:cNvPr id="48" name="グループ化 47">
              <a:extLst>
                <a:ext uri="{FF2B5EF4-FFF2-40B4-BE49-F238E27FC236}">
                  <a16:creationId xmlns:a16="http://schemas.microsoft.com/office/drawing/2014/main" id="{D8503831-E5EC-B0F3-E8EE-3B5D7DBE8F6F}"/>
                </a:ext>
              </a:extLst>
            </p:cNvPr>
            <p:cNvGrpSpPr/>
            <p:nvPr/>
          </p:nvGrpSpPr>
          <p:grpSpPr>
            <a:xfrm>
              <a:off x="-682652" y="4517156"/>
              <a:ext cx="763588" cy="479286"/>
              <a:chOff x="-723900" y="3607154"/>
              <a:chExt cx="763588" cy="479286"/>
            </a:xfrm>
            <a:solidFill>
              <a:schemeClr val="accent3">
                <a:lumMod val="20000"/>
                <a:lumOff val="80000"/>
              </a:schemeClr>
            </a:solidFill>
          </p:grpSpPr>
          <p:sp>
            <p:nvSpPr>
              <p:cNvPr id="49" name="正方形/長方形 48">
                <a:extLst>
                  <a:ext uri="{FF2B5EF4-FFF2-40B4-BE49-F238E27FC236}">
                    <a16:creationId xmlns:a16="http://schemas.microsoft.com/office/drawing/2014/main" id="{A85173D8-5DBE-23A0-664F-BAC58871EA53}"/>
                  </a:ext>
                </a:extLst>
              </p:cNvPr>
              <p:cNvSpPr/>
              <p:nvPr/>
            </p:nvSpPr>
            <p:spPr>
              <a:xfrm>
                <a:off x="-723900" y="3660775"/>
                <a:ext cx="763588" cy="134938"/>
              </a:xfrm>
              <a:prstGeom prst="rect">
                <a:avLst/>
              </a:prstGeom>
              <a:grpFill/>
              <a:ln w="9525">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solidFill>
                    <a:schemeClr val="dk1"/>
                  </a:solidFill>
                </a:endParaRPr>
              </a:p>
            </p:txBody>
          </p:sp>
          <p:sp>
            <p:nvSpPr>
              <p:cNvPr id="50" name="正方形/長方形 49">
                <a:extLst>
                  <a:ext uri="{FF2B5EF4-FFF2-40B4-BE49-F238E27FC236}">
                    <a16:creationId xmlns:a16="http://schemas.microsoft.com/office/drawing/2014/main" id="{ECF36438-F972-CCC0-B1C4-7BB935BF5085}"/>
                  </a:ext>
                </a:extLst>
              </p:cNvPr>
              <p:cNvSpPr/>
              <p:nvPr/>
            </p:nvSpPr>
            <p:spPr>
              <a:xfrm>
                <a:off x="-723900" y="3951502"/>
                <a:ext cx="763588" cy="134938"/>
              </a:xfrm>
              <a:prstGeom prst="rect">
                <a:avLst/>
              </a:prstGeom>
              <a:grpFill/>
              <a:ln w="9525">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solidFill>
                    <a:schemeClr val="dk1"/>
                  </a:solidFill>
                </a:endParaRPr>
              </a:p>
            </p:txBody>
          </p:sp>
          <p:sp>
            <p:nvSpPr>
              <p:cNvPr id="51" name="正方形/長方形 50">
                <a:extLst>
                  <a:ext uri="{FF2B5EF4-FFF2-40B4-BE49-F238E27FC236}">
                    <a16:creationId xmlns:a16="http://schemas.microsoft.com/office/drawing/2014/main" id="{36919596-C670-931A-AEED-09C59F719D18}"/>
                  </a:ext>
                </a:extLst>
              </p:cNvPr>
              <p:cNvSpPr/>
              <p:nvPr/>
            </p:nvSpPr>
            <p:spPr>
              <a:xfrm>
                <a:off x="-651481" y="3806138"/>
                <a:ext cx="614968" cy="134938"/>
              </a:xfrm>
              <a:prstGeom prst="rect">
                <a:avLst/>
              </a:prstGeom>
              <a:grpFill/>
              <a:ln w="9525">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solidFill>
                    <a:schemeClr val="dk1"/>
                  </a:solidFill>
                </a:endParaRPr>
              </a:p>
            </p:txBody>
          </p:sp>
          <p:sp>
            <p:nvSpPr>
              <p:cNvPr id="52" name="正方形/長方形 51">
                <a:extLst>
                  <a:ext uri="{FF2B5EF4-FFF2-40B4-BE49-F238E27FC236}">
                    <a16:creationId xmlns:a16="http://schemas.microsoft.com/office/drawing/2014/main" id="{9B232D10-BBB1-FE0C-D639-EA58EBC222A9}"/>
                  </a:ext>
                </a:extLst>
              </p:cNvPr>
              <p:cNvSpPr/>
              <p:nvPr/>
            </p:nvSpPr>
            <p:spPr>
              <a:xfrm rot="1571919">
                <a:off x="-689881" y="3923543"/>
                <a:ext cx="151541" cy="134938"/>
              </a:xfrm>
              <a:prstGeom prst="rect">
                <a:avLst/>
              </a:prstGeom>
              <a:grpFill/>
              <a:ln w="9525">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solidFill>
                    <a:schemeClr val="dk1"/>
                  </a:solidFill>
                </a:endParaRPr>
              </a:p>
            </p:txBody>
          </p:sp>
          <p:sp>
            <p:nvSpPr>
              <p:cNvPr id="53" name="正方形/長方形 52">
                <a:extLst>
                  <a:ext uri="{FF2B5EF4-FFF2-40B4-BE49-F238E27FC236}">
                    <a16:creationId xmlns:a16="http://schemas.microsoft.com/office/drawing/2014/main" id="{4D1EBE15-BE8F-324D-59A4-6482CB7D25DB}"/>
                  </a:ext>
                </a:extLst>
              </p:cNvPr>
              <p:cNvSpPr/>
              <p:nvPr/>
            </p:nvSpPr>
            <p:spPr>
              <a:xfrm rot="19888460">
                <a:off x="-155066" y="3914851"/>
                <a:ext cx="151541" cy="134938"/>
              </a:xfrm>
              <a:prstGeom prst="rect">
                <a:avLst/>
              </a:prstGeom>
              <a:grpFill/>
              <a:ln w="9525">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solidFill>
                    <a:schemeClr val="dk1"/>
                  </a:solidFill>
                </a:endParaRPr>
              </a:p>
            </p:txBody>
          </p:sp>
          <p:sp>
            <p:nvSpPr>
              <p:cNvPr id="54" name="正方形/長方形 53">
                <a:extLst>
                  <a:ext uri="{FF2B5EF4-FFF2-40B4-BE49-F238E27FC236}">
                    <a16:creationId xmlns:a16="http://schemas.microsoft.com/office/drawing/2014/main" id="{35149F62-1378-7DEE-69C5-676694F839FC}"/>
                  </a:ext>
                </a:extLst>
              </p:cNvPr>
              <p:cNvSpPr/>
              <p:nvPr/>
            </p:nvSpPr>
            <p:spPr>
              <a:xfrm rot="2701793">
                <a:off x="-164355" y="3717516"/>
                <a:ext cx="151541" cy="134938"/>
              </a:xfrm>
              <a:prstGeom prst="rect">
                <a:avLst/>
              </a:prstGeom>
              <a:grpFill/>
              <a:ln w="9525">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solidFill>
                    <a:schemeClr val="dk1"/>
                  </a:solidFill>
                </a:endParaRPr>
              </a:p>
            </p:txBody>
          </p:sp>
          <p:sp>
            <p:nvSpPr>
              <p:cNvPr id="55" name="正方形/長方形 54">
                <a:extLst>
                  <a:ext uri="{FF2B5EF4-FFF2-40B4-BE49-F238E27FC236}">
                    <a16:creationId xmlns:a16="http://schemas.microsoft.com/office/drawing/2014/main" id="{B27ABDB4-6FF8-DC39-66A5-A63730F46CE1}"/>
                  </a:ext>
                </a:extLst>
              </p:cNvPr>
              <p:cNvSpPr/>
              <p:nvPr/>
            </p:nvSpPr>
            <p:spPr>
              <a:xfrm rot="19296666">
                <a:off x="-693395" y="3697294"/>
                <a:ext cx="151541" cy="134938"/>
              </a:xfrm>
              <a:prstGeom prst="rect">
                <a:avLst/>
              </a:prstGeom>
              <a:grpFill/>
              <a:ln w="9525">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solidFill>
                    <a:schemeClr val="dk1"/>
                  </a:solidFill>
                </a:endParaRPr>
              </a:p>
            </p:txBody>
          </p:sp>
          <p:sp>
            <p:nvSpPr>
              <p:cNvPr id="56" name="正方形/長方形 55">
                <a:extLst>
                  <a:ext uri="{FF2B5EF4-FFF2-40B4-BE49-F238E27FC236}">
                    <a16:creationId xmlns:a16="http://schemas.microsoft.com/office/drawing/2014/main" id="{26B6CE33-3DAE-10AA-27BF-020BA687C2A3}"/>
                  </a:ext>
                </a:extLst>
              </p:cNvPr>
              <p:cNvSpPr/>
              <p:nvPr/>
            </p:nvSpPr>
            <p:spPr>
              <a:xfrm>
                <a:off x="-630421" y="3728962"/>
                <a:ext cx="575697" cy="244113"/>
              </a:xfrm>
              <a:prstGeom prst="rect">
                <a:avLst/>
              </a:prstGeom>
              <a:grpFill/>
              <a:ln w="9525">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solidFill>
                    <a:schemeClr val="dk1"/>
                  </a:solidFill>
                </a:endParaRPr>
              </a:p>
            </p:txBody>
          </p:sp>
          <p:sp>
            <p:nvSpPr>
              <p:cNvPr id="57" name="正方形/長方形 56">
                <a:extLst>
                  <a:ext uri="{FF2B5EF4-FFF2-40B4-BE49-F238E27FC236}">
                    <a16:creationId xmlns:a16="http://schemas.microsoft.com/office/drawing/2014/main" id="{6B00C62B-8833-B349-30F4-58A638A2BFB8}"/>
                  </a:ext>
                </a:extLst>
              </p:cNvPr>
              <p:cNvSpPr/>
              <p:nvPr/>
            </p:nvSpPr>
            <p:spPr>
              <a:xfrm rot="20923866">
                <a:off x="-627102" y="3607154"/>
                <a:ext cx="575697" cy="244113"/>
              </a:xfrm>
              <a:prstGeom prst="rect">
                <a:avLst/>
              </a:prstGeom>
              <a:grpFill/>
              <a:ln w="9525">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solidFill>
                    <a:schemeClr val="dk1"/>
                  </a:solidFill>
                </a:endParaRPr>
              </a:p>
            </p:txBody>
          </p:sp>
        </p:grpSp>
        <p:pic>
          <p:nvPicPr>
            <p:cNvPr id="47" name="グラフィックス 46" descr="チケット 枠線">
              <a:extLst>
                <a:ext uri="{FF2B5EF4-FFF2-40B4-BE49-F238E27FC236}">
                  <a16:creationId xmlns:a16="http://schemas.microsoft.com/office/drawing/2014/main" id="{E51B4A3D-BEE8-3A02-4824-BEC76434614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59355" y="4259998"/>
              <a:ext cx="914400" cy="914400"/>
            </a:xfrm>
            <a:prstGeom prst="rect">
              <a:avLst/>
            </a:prstGeom>
          </p:spPr>
        </p:pic>
      </p:grpSp>
      <p:grpSp>
        <p:nvGrpSpPr>
          <p:cNvPr id="69" name="グループ化 68">
            <a:extLst>
              <a:ext uri="{FF2B5EF4-FFF2-40B4-BE49-F238E27FC236}">
                <a16:creationId xmlns:a16="http://schemas.microsoft.com/office/drawing/2014/main" id="{23B764AD-5B75-4307-06F7-5B6920734796}"/>
              </a:ext>
            </a:extLst>
          </p:cNvPr>
          <p:cNvGrpSpPr/>
          <p:nvPr/>
        </p:nvGrpSpPr>
        <p:grpSpPr>
          <a:xfrm>
            <a:off x="887617" y="4179731"/>
            <a:ext cx="421293" cy="576227"/>
            <a:chOff x="-748524" y="5224095"/>
            <a:chExt cx="914400" cy="914400"/>
          </a:xfrm>
        </p:grpSpPr>
        <p:grpSp>
          <p:nvGrpSpPr>
            <p:cNvPr id="59" name="グループ化 58">
              <a:extLst>
                <a:ext uri="{FF2B5EF4-FFF2-40B4-BE49-F238E27FC236}">
                  <a16:creationId xmlns:a16="http://schemas.microsoft.com/office/drawing/2014/main" id="{BC1EDC90-0687-D643-FE27-C1F69E932987}"/>
                </a:ext>
              </a:extLst>
            </p:cNvPr>
            <p:cNvGrpSpPr/>
            <p:nvPr/>
          </p:nvGrpSpPr>
          <p:grpSpPr>
            <a:xfrm>
              <a:off x="-671821" y="5481253"/>
              <a:ext cx="763588" cy="479286"/>
              <a:chOff x="-723900" y="3607154"/>
              <a:chExt cx="763588" cy="479286"/>
            </a:xfrm>
            <a:solidFill>
              <a:schemeClr val="accent6">
                <a:lumMod val="20000"/>
                <a:lumOff val="80000"/>
              </a:schemeClr>
            </a:solidFill>
          </p:grpSpPr>
          <p:sp>
            <p:nvSpPr>
              <p:cNvPr id="60" name="正方形/長方形 59">
                <a:extLst>
                  <a:ext uri="{FF2B5EF4-FFF2-40B4-BE49-F238E27FC236}">
                    <a16:creationId xmlns:a16="http://schemas.microsoft.com/office/drawing/2014/main" id="{B4B8489B-6E8F-255C-F875-D6B396EAFB2B}"/>
                  </a:ext>
                </a:extLst>
              </p:cNvPr>
              <p:cNvSpPr/>
              <p:nvPr/>
            </p:nvSpPr>
            <p:spPr>
              <a:xfrm>
                <a:off x="-723900" y="3660775"/>
                <a:ext cx="763588" cy="134938"/>
              </a:xfrm>
              <a:prstGeom prst="rect">
                <a:avLst/>
              </a:prstGeom>
              <a:grpFill/>
              <a:ln w="9525">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solidFill>
                    <a:schemeClr val="dk1"/>
                  </a:solidFill>
                </a:endParaRPr>
              </a:p>
            </p:txBody>
          </p:sp>
          <p:sp>
            <p:nvSpPr>
              <p:cNvPr id="61" name="正方形/長方形 60">
                <a:extLst>
                  <a:ext uri="{FF2B5EF4-FFF2-40B4-BE49-F238E27FC236}">
                    <a16:creationId xmlns:a16="http://schemas.microsoft.com/office/drawing/2014/main" id="{7041C413-2055-EBC6-7F41-89DB9E7B8026}"/>
                  </a:ext>
                </a:extLst>
              </p:cNvPr>
              <p:cNvSpPr/>
              <p:nvPr/>
            </p:nvSpPr>
            <p:spPr>
              <a:xfrm>
                <a:off x="-723900" y="3951502"/>
                <a:ext cx="763588" cy="134938"/>
              </a:xfrm>
              <a:prstGeom prst="rect">
                <a:avLst/>
              </a:prstGeom>
              <a:grpFill/>
              <a:ln w="9525">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solidFill>
                    <a:schemeClr val="dk1"/>
                  </a:solidFill>
                </a:endParaRPr>
              </a:p>
            </p:txBody>
          </p:sp>
          <p:sp>
            <p:nvSpPr>
              <p:cNvPr id="62" name="正方形/長方形 61">
                <a:extLst>
                  <a:ext uri="{FF2B5EF4-FFF2-40B4-BE49-F238E27FC236}">
                    <a16:creationId xmlns:a16="http://schemas.microsoft.com/office/drawing/2014/main" id="{D6795457-30EC-FFDE-C518-F0321D8E9F24}"/>
                  </a:ext>
                </a:extLst>
              </p:cNvPr>
              <p:cNvSpPr/>
              <p:nvPr/>
            </p:nvSpPr>
            <p:spPr>
              <a:xfrm>
                <a:off x="-651481" y="3806138"/>
                <a:ext cx="614968" cy="134938"/>
              </a:xfrm>
              <a:prstGeom prst="rect">
                <a:avLst/>
              </a:prstGeom>
              <a:grpFill/>
              <a:ln w="9525">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solidFill>
                    <a:schemeClr val="dk1"/>
                  </a:solidFill>
                </a:endParaRPr>
              </a:p>
            </p:txBody>
          </p:sp>
          <p:sp>
            <p:nvSpPr>
              <p:cNvPr id="63" name="正方形/長方形 62">
                <a:extLst>
                  <a:ext uri="{FF2B5EF4-FFF2-40B4-BE49-F238E27FC236}">
                    <a16:creationId xmlns:a16="http://schemas.microsoft.com/office/drawing/2014/main" id="{4A397ACB-E30D-D52F-9392-7B81BE86F738}"/>
                  </a:ext>
                </a:extLst>
              </p:cNvPr>
              <p:cNvSpPr/>
              <p:nvPr/>
            </p:nvSpPr>
            <p:spPr>
              <a:xfrm rot="1571919">
                <a:off x="-689881" y="3923543"/>
                <a:ext cx="151541" cy="134938"/>
              </a:xfrm>
              <a:prstGeom prst="rect">
                <a:avLst/>
              </a:prstGeom>
              <a:grpFill/>
              <a:ln w="9525">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solidFill>
                    <a:schemeClr val="dk1"/>
                  </a:solidFill>
                </a:endParaRPr>
              </a:p>
            </p:txBody>
          </p:sp>
          <p:sp>
            <p:nvSpPr>
              <p:cNvPr id="64" name="正方形/長方形 63">
                <a:extLst>
                  <a:ext uri="{FF2B5EF4-FFF2-40B4-BE49-F238E27FC236}">
                    <a16:creationId xmlns:a16="http://schemas.microsoft.com/office/drawing/2014/main" id="{247DC3F2-8BF9-5674-528F-CED744DAEEA1}"/>
                  </a:ext>
                </a:extLst>
              </p:cNvPr>
              <p:cNvSpPr/>
              <p:nvPr/>
            </p:nvSpPr>
            <p:spPr>
              <a:xfrm rot="19888460">
                <a:off x="-155066" y="3914851"/>
                <a:ext cx="151541" cy="134938"/>
              </a:xfrm>
              <a:prstGeom prst="rect">
                <a:avLst/>
              </a:prstGeom>
              <a:grpFill/>
              <a:ln w="9525">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solidFill>
                    <a:schemeClr val="dk1"/>
                  </a:solidFill>
                </a:endParaRPr>
              </a:p>
            </p:txBody>
          </p:sp>
          <p:sp>
            <p:nvSpPr>
              <p:cNvPr id="65" name="正方形/長方形 64">
                <a:extLst>
                  <a:ext uri="{FF2B5EF4-FFF2-40B4-BE49-F238E27FC236}">
                    <a16:creationId xmlns:a16="http://schemas.microsoft.com/office/drawing/2014/main" id="{66DE6FA0-B586-04AA-4FAF-6AF2554C25FA}"/>
                  </a:ext>
                </a:extLst>
              </p:cNvPr>
              <p:cNvSpPr/>
              <p:nvPr/>
            </p:nvSpPr>
            <p:spPr>
              <a:xfrm rot="2701793">
                <a:off x="-164355" y="3717516"/>
                <a:ext cx="151541" cy="134938"/>
              </a:xfrm>
              <a:prstGeom prst="rect">
                <a:avLst/>
              </a:prstGeom>
              <a:grpFill/>
              <a:ln w="9525">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solidFill>
                    <a:schemeClr val="dk1"/>
                  </a:solidFill>
                </a:endParaRPr>
              </a:p>
            </p:txBody>
          </p:sp>
          <p:sp>
            <p:nvSpPr>
              <p:cNvPr id="66" name="正方形/長方形 65">
                <a:extLst>
                  <a:ext uri="{FF2B5EF4-FFF2-40B4-BE49-F238E27FC236}">
                    <a16:creationId xmlns:a16="http://schemas.microsoft.com/office/drawing/2014/main" id="{5442F4E2-805D-F314-C95A-0C88E2ACCB46}"/>
                  </a:ext>
                </a:extLst>
              </p:cNvPr>
              <p:cNvSpPr/>
              <p:nvPr/>
            </p:nvSpPr>
            <p:spPr>
              <a:xfrm rot="19296666">
                <a:off x="-693395" y="3697294"/>
                <a:ext cx="151541" cy="134938"/>
              </a:xfrm>
              <a:prstGeom prst="rect">
                <a:avLst/>
              </a:prstGeom>
              <a:grpFill/>
              <a:ln w="9525">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solidFill>
                    <a:schemeClr val="dk1"/>
                  </a:solidFill>
                </a:endParaRPr>
              </a:p>
            </p:txBody>
          </p:sp>
          <p:sp>
            <p:nvSpPr>
              <p:cNvPr id="67" name="正方形/長方形 66">
                <a:extLst>
                  <a:ext uri="{FF2B5EF4-FFF2-40B4-BE49-F238E27FC236}">
                    <a16:creationId xmlns:a16="http://schemas.microsoft.com/office/drawing/2014/main" id="{008E961F-65F4-78F5-8B2C-62503D727F5C}"/>
                  </a:ext>
                </a:extLst>
              </p:cNvPr>
              <p:cNvSpPr/>
              <p:nvPr/>
            </p:nvSpPr>
            <p:spPr>
              <a:xfrm>
                <a:off x="-630421" y="3728962"/>
                <a:ext cx="575697" cy="244113"/>
              </a:xfrm>
              <a:prstGeom prst="rect">
                <a:avLst/>
              </a:prstGeom>
              <a:grpFill/>
              <a:ln w="9525">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solidFill>
                    <a:schemeClr val="dk1"/>
                  </a:solidFill>
                </a:endParaRPr>
              </a:p>
            </p:txBody>
          </p:sp>
          <p:sp>
            <p:nvSpPr>
              <p:cNvPr id="68" name="正方形/長方形 67">
                <a:extLst>
                  <a:ext uri="{FF2B5EF4-FFF2-40B4-BE49-F238E27FC236}">
                    <a16:creationId xmlns:a16="http://schemas.microsoft.com/office/drawing/2014/main" id="{6B7B7667-AD6C-2B04-E642-E4CB6D2DA06B}"/>
                  </a:ext>
                </a:extLst>
              </p:cNvPr>
              <p:cNvSpPr/>
              <p:nvPr/>
            </p:nvSpPr>
            <p:spPr>
              <a:xfrm rot="20923866">
                <a:off x="-627102" y="3607154"/>
                <a:ext cx="575697" cy="244113"/>
              </a:xfrm>
              <a:prstGeom prst="rect">
                <a:avLst/>
              </a:prstGeom>
              <a:grpFill/>
              <a:ln w="9525">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solidFill>
                    <a:schemeClr val="dk1"/>
                  </a:solidFill>
                </a:endParaRPr>
              </a:p>
            </p:txBody>
          </p:sp>
        </p:grpSp>
        <p:pic>
          <p:nvPicPr>
            <p:cNvPr id="58" name="グラフィックス 57" descr="チケット 枠線">
              <a:extLst>
                <a:ext uri="{FF2B5EF4-FFF2-40B4-BE49-F238E27FC236}">
                  <a16:creationId xmlns:a16="http://schemas.microsoft.com/office/drawing/2014/main" id="{9D8E0105-AE52-8A55-5CD1-116997F0565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48524" y="5224095"/>
              <a:ext cx="914400" cy="914400"/>
            </a:xfrm>
            <a:prstGeom prst="rect">
              <a:avLst/>
            </a:prstGeom>
          </p:spPr>
        </p:pic>
      </p:grpSp>
      <p:sp>
        <p:nvSpPr>
          <p:cNvPr id="72" name="テキスト ボックス 71">
            <a:extLst>
              <a:ext uri="{FF2B5EF4-FFF2-40B4-BE49-F238E27FC236}">
                <a16:creationId xmlns:a16="http://schemas.microsoft.com/office/drawing/2014/main" id="{0D9955EB-A07C-684C-AABA-C26FD1F053C4}"/>
              </a:ext>
            </a:extLst>
          </p:cNvPr>
          <p:cNvSpPr txBox="1"/>
          <p:nvPr/>
        </p:nvSpPr>
        <p:spPr>
          <a:xfrm>
            <a:off x="489172" y="4697794"/>
            <a:ext cx="1109693" cy="276999"/>
          </a:xfrm>
          <a:prstGeom prst="rect">
            <a:avLst/>
          </a:prstGeom>
          <a:noFill/>
        </p:spPr>
        <p:txBody>
          <a:bodyPr wrap="square" rtlCol="0">
            <a:spAutoFit/>
          </a:bodyPr>
          <a:lstStyle/>
          <a:p>
            <a:pPr algn="ctr"/>
            <a:r>
              <a:rPr kumimoji="1" lang="ja-JP" altLang="en-US" sz="1200" dirty="0"/>
              <a:t>トークン</a:t>
            </a:r>
          </a:p>
        </p:txBody>
      </p:sp>
      <p:grpSp>
        <p:nvGrpSpPr>
          <p:cNvPr id="109" name="グループ化 108">
            <a:extLst>
              <a:ext uri="{FF2B5EF4-FFF2-40B4-BE49-F238E27FC236}">
                <a16:creationId xmlns:a16="http://schemas.microsoft.com/office/drawing/2014/main" id="{F67D0B9C-32D7-D1D0-CA2B-D0C3556740E0}"/>
              </a:ext>
            </a:extLst>
          </p:cNvPr>
          <p:cNvGrpSpPr/>
          <p:nvPr/>
        </p:nvGrpSpPr>
        <p:grpSpPr>
          <a:xfrm>
            <a:off x="4483169" y="4470743"/>
            <a:ext cx="421214" cy="577150"/>
            <a:chOff x="-800603" y="3349996"/>
            <a:chExt cx="914400" cy="914400"/>
          </a:xfrm>
        </p:grpSpPr>
        <p:grpSp>
          <p:nvGrpSpPr>
            <p:cNvPr id="110" name="グループ化 109">
              <a:extLst>
                <a:ext uri="{FF2B5EF4-FFF2-40B4-BE49-F238E27FC236}">
                  <a16:creationId xmlns:a16="http://schemas.microsoft.com/office/drawing/2014/main" id="{A7B43551-F0AB-D2D5-B0D6-25B394842AF9}"/>
                </a:ext>
              </a:extLst>
            </p:cNvPr>
            <p:cNvGrpSpPr/>
            <p:nvPr/>
          </p:nvGrpSpPr>
          <p:grpSpPr>
            <a:xfrm>
              <a:off x="-723900" y="3607154"/>
              <a:ext cx="763588" cy="479286"/>
              <a:chOff x="-723900" y="3607154"/>
              <a:chExt cx="763588" cy="479286"/>
            </a:xfrm>
            <a:solidFill>
              <a:schemeClr val="accent2">
                <a:lumMod val="20000"/>
                <a:lumOff val="80000"/>
              </a:schemeClr>
            </a:solidFill>
          </p:grpSpPr>
          <p:sp>
            <p:nvSpPr>
              <p:cNvPr id="112" name="正方形/長方形 111">
                <a:extLst>
                  <a:ext uri="{FF2B5EF4-FFF2-40B4-BE49-F238E27FC236}">
                    <a16:creationId xmlns:a16="http://schemas.microsoft.com/office/drawing/2014/main" id="{B3B0E832-D2A2-2D33-CADA-7035C2794FE3}"/>
                  </a:ext>
                </a:extLst>
              </p:cNvPr>
              <p:cNvSpPr/>
              <p:nvPr/>
            </p:nvSpPr>
            <p:spPr>
              <a:xfrm>
                <a:off x="-723900" y="3660775"/>
                <a:ext cx="763588" cy="134938"/>
              </a:xfrm>
              <a:prstGeom prst="rect">
                <a:avLst/>
              </a:prstGeom>
              <a:grpFill/>
              <a:ln w="9525">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solidFill>
                    <a:schemeClr val="dk1"/>
                  </a:solidFill>
                </a:endParaRPr>
              </a:p>
            </p:txBody>
          </p:sp>
          <p:sp>
            <p:nvSpPr>
              <p:cNvPr id="113" name="正方形/長方形 112">
                <a:extLst>
                  <a:ext uri="{FF2B5EF4-FFF2-40B4-BE49-F238E27FC236}">
                    <a16:creationId xmlns:a16="http://schemas.microsoft.com/office/drawing/2014/main" id="{1CF69171-7B21-8337-E125-DBCE739BBD9A}"/>
                  </a:ext>
                </a:extLst>
              </p:cNvPr>
              <p:cNvSpPr/>
              <p:nvPr/>
            </p:nvSpPr>
            <p:spPr>
              <a:xfrm>
                <a:off x="-723900" y="3951502"/>
                <a:ext cx="763588" cy="134938"/>
              </a:xfrm>
              <a:prstGeom prst="rect">
                <a:avLst/>
              </a:prstGeom>
              <a:grpFill/>
              <a:ln w="9525">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solidFill>
                    <a:schemeClr val="dk1"/>
                  </a:solidFill>
                </a:endParaRPr>
              </a:p>
            </p:txBody>
          </p:sp>
          <p:sp>
            <p:nvSpPr>
              <p:cNvPr id="114" name="正方形/長方形 113">
                <a:extLst>
                  <a:ext uri="{FF2B5EF4-FFF2-40B4-BE49-F238E27FC236}">
                    <a16:creationId xmlns:a16="http://schemas.microsoft.com/office/drawing/2014/main" id="{28F43B0C-952A-4232-53B7-3D940C4363B8}"/>
                  </a:ext>
                </a:extLst>
              </p:cNvPr>
              <p:cNvSpPr/>
              <p:nvPr/>
            </p:nvSpPr>
            <p:spPr>
              <a:xfrm>
                <a:off x="-651481" y="3806138"/>
                <a:ext cx="614968" cy="134938"/>
              </a:xfrm>
              <a:prstGeom prst="rect">
                <a:avLst/>
              </a:prstGeom>
              <a:grpFill/>
              <a:ln w="9525">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solidFill>
                    <a:schemeClr val="dk1"/>
                  </a:solidFill>
                </a:endParaRPr>
              </a:p>
            </p:txBody>
          </p:sp>
          <p:sp>
            <p:nvSpPr>
              <p:cNvPr id="115" name="正方形/長方形 114">
                <a:extLst>
                  <a:ext uri="{FF2B5EF4-FFF2-40B4-BE49-F238E27FC236}">
                    <a16:creationId xmlns:a16="http://schemas.microsoft.com/office/drawing/2014/main" id="{1CCC0FC7-694B-0D3A-E6FD-35C5B9807228}"/>
                  </a:ext>
                </a:extLst>
              </p:cNvPr>
              <p:cNvSpPr/>
              <p:nvPr/>
            </p:nvSpPr>
            <p:spPr>
              <a:xfrm rot="1571919">
                <a:off x="-689881" y="3923543"/>
                <a:ext cx="151541" cy="134938"/>
              </a:xfrm>
              <a:prstGeom prst="rect">
                <a:avLst/>
              </a:prstGeom>
              <a:grpFill/>
              <a:ln w="9525">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solidFill>
                    <a:schemeClr val="dk1"/>
                  </a:solidFill>
                </a:endParaRPr>
              </a:p>
            </p:txBody>
          </p:sp>
          <p:sp>
            <p:nvSpPr>
              <p:cNvPr id="116" name="正方形/長方形 115">
                <a:extLst>
                  <a:ext uri="{FF2B5EF4-FFF2-40B4-BE49-F238E27FC236}">
                    <a16:creationId xmlns:a16="http://schemas.microsoft.com/office/drawing/2014/main" id="{138BE07A-5720-5DD1-D6FB-C063917094A4}"/>
                  </a:ext>
                </a:extLst>
              </p:cNvPr>
              <p:cNvSpPr/>
              <p:nvPr/>
            </p:nvSpPr>
            <p:spPr>
              <a:xfrm rot="19888460">
                <a:off x="-155066" y="3914851"/>
                <a:ext cx="151541" cy="134938"/>
              </a:xfrm>
              <a:prstGeom prst="rect">
                <a:avLst/>
              </a:prstGeom>
              <a:grpFill/>
              <a:ln w="9525">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solidFill>
                    <a:schemeClr val="dk1"/>
                  </a:solidFill>
                </a:endParaRPr>
              </a:p>
            </p:txBody>
          </p:sp>
          <p:sp>
            <p:nvSpPr>
              <p:cNvPr id="117" name="正方形/長方形 116">
                <a:extLst>
                  <a:ext uri="{FF2B5EF4-FFF2-40B4-BE49-F238E27FC236}">
                    <a16:creationId xmlns:a16="http://schemas.microsoft.com/office/drawing/2014/main" id="{F5E0D447-8FCD-06DF-0073-EA36DD6C0F9F}"/>
                  </a:ext>
                </a:extLst>
              </p:cNvPr>
              <p:cNvSpPr/>
              <p:nvPr/>
            </p:nvSpPr>
            <p:spPr>
              <a:xfrm rot="2701793">
                <a:off x="-164355" y="3717516"/>
                <a:ext cx="151541" cy="134938"/>
              </a:xfrm>
              <a:prstGeom prst="rect">
                <a:avLst/>
              </a:prstGeom>
              <a:grpFill/>
              <a:ln w="9525">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solidFill>
                    <a:schemeClr val="dk1"/>
                  </a:solidFill>
                </a:endParaRPr>
              </a:p>
            </p:txBody>
          </p:sp>
          <p:sp>
            <p:nvSpPr>
              <p:cNvPr id="118" name="正方形/長方形 117">
                <a:extLst>
                  <a:ext uri="{FF2B5EF4-FFF2-40B4-BE49-F238E27FC236}">
                    <a16:creationId xmlns:a16="http://schemas.microsoft.com/office/drawing/2014/main" id="{1A149C5B-DC79-AE61-1212-1C58FA31F87A}"/>
                  </a:ext>
                </a:extLst>
              </p:cNvPr>
              <p:cNvSpPr/>
              <p:nvPr/>
            </p:nvSpPr>
            <p:spPr>
              <a:xfrm rot="19296666">
                <a:off x="-693395" y="3697294"/>
                <a:ext cx="151541" cy="134938"/>
              </a:xfrm>
              <a:prstGeom prst="rect">
                <a:avLst/>
              </a:prstGeom>
              <a:grpFill/>
              <a:ln w="9525">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solidFill>
                    <a:schemeClr val="dk1"/>
                  </a:solidFill>
                </a:endParaRPr>
              </a:p>
            </p:txBody>
          </p:sp>
          <p:sp>
            <p:nvSpPr>
              <p:cNvPr id="119" name="正方形/長方形 118">
                <a:extLst>
                  <a:ext uri="{FF2B5EF4-FFF2-40B4-BE49-F238E27FC236}">
                    <a16:creationId xmlns:a16="http://schemas.microsoft.com/office/drawing/2014/main" id="{8CEF005A-B468-0F63-4904-A4E8919CB390}"/>
                  </a:ext>
                </a:extLst>
              </p:cNvPr>
              <p:cNvSpPr/>
              <p:nvPr/>
            </p:nvSpPr>
            <p:spPr>
              <a:xfrm>
                <a:off x="-630421" y="3728962"/>
                <a:ext cx="575697" cy="244113"/>
              </a:xfrm>
              <a:prstGeom prst="rect">
                <a:avLst/>
              </a:prstGeom>
              <a:grpFill/>
              <a:ln w="9525">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solidFill>
                    <a:schemeClr val="dk1"/>
                  </a:solidFill>
                </a:endParaRPr>
              </a:p>
            </p:txBody>
          </p:sp>
          <p:sp>
            <p:nvSpPr>
              <p:cNvPr id="120" name="正方形/長方形 119">
                <a:extLst>
                  <a:ext uri="{FF2B5EF4-FFF2-40B4-BE49-F238E27FC236}">
                    <a16:creationId xmlns:a16="http://schemas.microsoft.com/office/drawing/2014/main" id="{9403CBD6-AC27-4B97-BB67-C23FAEBAEA30}"/>
                  </a:ext>
                </a:extLst>
              </p:cNvPr>
              <p:cNvSpPr/>
              <p:nvPr/>
            </p:nvSpPr>
            <p:spPr>
              <a:xfrm rot="20923866">
                <a:off x="-627102" y="3607154"/>
                <a:ext cx="575697" cy="244113"/>
              </a:xfrm>
              <a:prstGeom prst="rect">
                <a:avLst/>
              </a:prstGeom>
              <a:grpFill/>
              <a:ln w="9525">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solidFill>
                    <a:schemeClr val="dk1"/>
                  </a:solidFill>
                </a:endParaRPr>
              </a:p>
            </p:txBody>
          </p:sp>
        </p:grpSp>
        <p:pic>
          <p:nvPicPr>
            <p:cNvPr id="111" name="グラフィックス 110" descr="チケット 枠線">
              <a:extLst>
                <a:ext uri="{FF2B5EF4-FFF2-40B4-BE49-F238E27FC236}">
                  <a16:creationId xmlns:a16="http://schemas.microsoft.com/office/drawing/2014/main" id="{31406F3F-A104-3EAB-D93C-17CA01F8C59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00603" y="3349996"/>
              <a:ext cx="914400" cy="914400"/>
            </a:xfrm>
            <a:prstGeom prst="rect">
              <a:avLst/>
            </a:prstGeom>
          </p:spPr>
        </p:pic>
      </p:grpSp>
      <p:grpSp>
        <p:nvGrpSpPr>
          <p:cNvPr id="121" name="グループ化 120">
            <a:extLst>
              <a:ext uri="{FF2B5EF4-FFF2-40B4-BE49-F238E27FC236}">
                <a16:creationId xmlns:a16="http://schemas.microsoft.com/office/drawing/2014/main" id="{210B6460-03B0-60A8-DA7F-E64494B30716}"/>
              </a:ext>
            </a:extLst>
          </p:cNvPr>
          <p:cNvGrpSpPr/>
          <p:nvPr/>
        </p:nvGrpSpPr>
        <p:grpSpPr>
          <a:xfrm>
            <a:off x="4483169" y="3629749"/>
            <a:ext cx="421293" cy="576227"/>
            <a:chOff x="-748524" y="5224095"/>
            <a:chExt cx="914400" cy="914400"/>
          </a:xfrm>
        </p:grpSpPr>
        <p:grpSp>
          <p:nvGrpSpPr>
            <p:cNvPr id="122" name="グループ化 121">
              <a:extLst>
                <a:ext uri="{FF2B5EF4-FFF2-40B4-BE49-F238E27FC236}">
                  <a16:creationId xmlns:a16="http://schemas.microsoft.com/office/drawing/2014/main" id="{95D86BE5-09CE-C955-E936-04A0BB45EE26}"/>
                </a:ext>
              </a:extLst>
            </p:cNvPr>
            <p:cNvGrpSpPr/>
            <p:nvPr/>
          </p:nvGrpSpPr>
          <p:grpSpPr>
            <a:xfrm>
              <a:off x="-671821" y="5481253"/>
              <a:ext cx="763588" cy="479286"/>
              <a:chOff x="-723900" y="3607154"/>
              <a:chExt cx="763588" cy="479286"/>
            </a:xfrm>
            <a:solidFill>
              <a:schemeClr val="accent6">
                <a:lumMod val="20000"/>
                <a:lumOff val="80000"/>
              </a:schemeClr>
            </a:solidFill>
          </p:grpSpPr>
          <p:sp>
            <p:nvSpPr>
              <p:cNvPr id="124" name="正方形/長方形 123">
                <a:extLst>
                  <a:ext uri="{FF2B5EF4-FFF2-40B4-BE49-F238E27FC236}">
                    <a16:creationId xmlns:a16="http://schemas.microsoft.com/office/drawing/2014/main" id="{D4CD847D-3673-EDEE-72A6-E98B2CD2BD05}"/>
                  </a:ext>
                </a:extLst>
              </p:cNvPr>
              <p:cNvSpPr/>
              <p:nvPr/>
            </p:nvSpPr>
            <p:spPr>
              <a:xfrm>
                <a:off x="-723900" y="3660775"/>
                <a:ext cx="763588" cy="134938"/>
              </a:xfrm>
              <a:prstGeom prst="rect">
                <a:avLst/>
              </a:prstGeom>
              <a:grpFill/>
              <a:ln w="9525">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solidFill>
                    <a:schemeClr val="dk1"/>
                  </a:solidFill>
                </a:endParaRPr>
              </a:p>
            </p:txBody>
          </p:sp>
          <p:sp>
            <p:nvSpPr>
              <p:cNvPr id="125" name="正方形/長方形 124">
                <a:extLst>
                  <a:ext uri="{FF2B5EF4-FFF2-40B4-BE49-F238E27FC236}">
                    <a16:creationId xmlns:a16="http://schemas.microsoft.com/office/drawing/2014/main" id="{97CC369F-C219-41E7-FE59-EBB3F112F07C}"/>
                  </a:ext>
                </a:extLst>
              </p:cNvPr>
              <p:cNvSpPr/>
              <p:nvPr/>
            </p:nvSpPr>
            <p:spPr>
              <a:xfrm>
                <a:off x="-723900" y="3951502"/>
                <a:ext cx="763588" cy="134938"/>
              </a:xfrm>
              <a:prstGeom prst="rect">
                <a:avLst/>
              </a:prstGeom>
              <a:grpFill/>
              <a:ln w="9525">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solidFill>
                    <a:schemeClr val="dk1"/>
                  </a:solidFill>
                </a:endParaRPr>
              </a:p>
            </p:txBody>
          </p:sp>
          <p:sp>
            <p:nvSpPr>
              <p:cNvPr id="126" name="正方形/長方形 125">
                <a:extLst>
                  <a:ext uri="{FF2B5EF4-FFF2-40B4-BE49-F238E27FC236}">
                    <a16:creationId xmlns:a16="http://schemas.microsoft.com/office/drawing/2014/main" id="{F2DF9B33-97A4-7548-9F2F-1E76A3E25B47}"/>
                  </a:ext>
                </a:extLst>
              </p:cNvPr>
              <p:cNvSpPr/>
              <p:nvPr/>
            </p:nvSpPr>
            <p:spPr>
              <a:xfrm>
                <a:off x="-651481" y="3806138"/>
                <a:ext cx="614968" cy="134938"/>
              </a:xfrm>
              <a:prstGeom prst="rect">
                <a:avLst/>
              </a:prstGeom>
              <a:grpFill/>
              <a:ln w="9525">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solidFill>
                    <a:schemeClr val="dk1"/>
                  </a:solidFill>
                </a:endParaRPr>
              </a:p>
            </p:txBody>
          </p:sp>
          <p:sp>
            <p:nvSpPr>
              <p:cNvPr id="127" name="正方形/長方形 126">
                <a:extLst>
                  <a:ext uri="{FF2B5EF4-FFF2-40B4-BE49-F238E27FC236}">
                    <a16:creationId xmlns:a16="http://schemas.microsoft.com/office/drawing/2014/main" id="{7D76736A-0356-AF75-1034-E2A4D3801887}"/>
                  </a:ext>
                </a:extLst>
              </p:cNvPr>
              <p:cNvSpPr/>
              <p:nvPr/>
            </p:nvSpPr>
            <p:spPr>
              <a:xfrm rot="1571919">
                <a:off x="-689881" y="3923543"/>
                <a:ext cx="151541" cy="134938"/>
              </a:xfrm>
              <a:prstGeom prst="rect">
                <a:avLst/>
              </a:prstGeom>
              <a:grpFill/>
              <a:ln w="9525">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solidFill>
                    <a:schemeClr val="dk1"/>
                  </a:solidFill>
                </a:endParaRPr>
              </a:p>
            </p:txBody>
          </p:sp>
          <p:sp>
            <p:nvSpPr>
              <p:cNvPr id="128" name="正方形/長方形 127">
                <a:extLst>
                  <a:ext uri="{FF2B5EF4-FFF2-40B4-BE49-F238E27FC236}">
                    <a16:creationId xmlns:a16="http://schemas.microsoft.com/office/drawing/2014/main" id="{3E2139AA-8214-4C42-7477-E1BF232013DB}"/>
                  </a:ext>
                </a:extLst>
              </p:cNvPr>
              <p:cNvSpPr/>
              <p:nvPr/>
            </p:nvSpPr>
            <p:spPr>
              <a:xfrm rot="19888460">
                <a:off x="-155066" y="3914851"/>
                <a:ext cx="151541" cy="134938"/>
              </a:xfrm>
              <a:prstGeom prst="rect">
                <a:avLst/>
              </a:prstGeom>
              <a:grpFill/>
              <a:ln w="9525">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solidFill>
                    <a:schemeClr val="dk1"/>
                  </a:solidFill>
                </a:endParaRPr>
              </a:p>
            </p:txBody>
          </p:sp>
          <p:sp>
            <p:nvSpPr>
              <p:cNvPr id="129" name="正方形/長方形 128">
                <a:extLst>
                  <a:ext uri="{FF2B5EF4-FFF2-40B4-BE49-F238E27FC236}">
                    <a16:creationId xmlns:a16="http://schemas.microsoft.com/office/drawing/2014/main" id="{B900E754-6799-74CC-5502-1B01BBEA61B9}"/>
                  </a:ext>
                </a:extLst>
              </p:cNvPr>
              <p:cNvSpPr/>
              <p:nvPr/>
            </p:nvSpPr>
            <p:spPr>
              <a:xfrm rot="2701793">
                <a:off x="-164355" y="3717516"/>
                <a:ext cx="151541" cy="134938"/>
              </a:xfrm>
              <a:prstGeom prst="rect">
                <a:avLst/>
              </a:prstGeom>
              <a:grpFill/>
              <a:ln w="9525">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solidFill>
                    <a:schemeClr val="dk1"/>
                  </a:solidFill>
                </a:endParaRPr>
              </a:p>
            </p:txBody>
          </p:sp>
          <p:sp>
            <p:nvSpPr>
              <p:cNvPr id="130" name="正方形/長方形 129">
                <a:extLst>
                  <a:ext uri="{FF2B5EF4-FFF2-40B4-BE49-F238E27FC236}">
                    <a16:creationId xmlns:a16="http://schemas.microsoft.com/office/drawing/2014/main" id="{BB47095A-C408-408B-7FCC-2E7D4485BB33}"/>
                  </a:ext>
                </a:extLst>
              </p:cNvPr>
              <p:cNvSpPr/>
              <p:nvPr/>
            </p:nvSpPr>
            <p:spPr>
              <a:xfrm rot="19296666">
                <a:off x="-693395" y="3697294"/>
                <a:ext cx="151541" cy="134938"/>
              </a:xfrm>
              <a:prstGeom prst="rect">
                <a:avLst/>
              </a:prstGeom>
              <a:grpFill/>
              <a:ln w="9525">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solidFill>
                    <a:schemeClr val="dk1"/>
                  </a:solidFill>
                </a:endParaRPr>
              </a:p>
            </p:txBody>
          </p:sp>
          <p:sp>
            <p:nvSpPr>
              <p:cNvPr id="131" name="正方形/長方形 130">
                <a:extLst>
                  <a:ext uri="{FF2B5EF4-FFF2-40B4-BE49-F238E27FC236}">
                    <a16:creationId xmlns:a16="http://schemas.microsoft.com/office/drawing/2014/main" id="{355E6D52-2177-3BF5-B523-E7F324A6C2E3}"/>
                  </a:ext>
                </a:extLst>
              </p:cNvPr>
              <p:cNvSpPr/>
              <p:nvPr/>
            </p:nvSpPr>
            <p:spPr>
              <a:xfrm>
                <a:off x="-630421" y="3728962"/>
                <a:ext cx="575697" cy="244113"/>
              </a:xfrm>
              <a:prstGeom prst="rect">
                <a:avLst/>
              </a:prstGeom>
              <a:grpFill/>
              <a:ln w="9525">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solidFill>
                    <a:schemeClr val="dk1"/>
                  </a:solidFill>
                </a:endParaRPr>
              </a:p>
            </p:txBody>
          </p:sp>
          <p:sp>
            <p:nvSpPr>
              <p:cNvPr id="132" name="正方形/長方形 131">
                <a:extLst>
                  <a:ext uri="{FF2B5EF4-FFF2-40B4-BE49-F238E27FC236}">
                    <a16:creationId xmlns:a16="http://schemas.microsoft.com/office/drawing/2014/main" id="{55CB7F3F-6594-190F-B281-169F21C0F1A1}"/>
                  </a:ext>
                </a:extLst>
              </p:cNvPr>
              <p:cNvSpPr/>
              <p:nvPr/>
            </p:nvSpPr>
            <p:spPr>
              <a:xfrm rot="20923866">
                <a:off x="-627102" y="3607154"/>
                <a:ext cx="575697" cy="244113"/>
              </a:xfrm>
              <a:prstGeom prst="rect">
                <a:avLst/>
              </a:prstGeom>
              <a:grpFill/>
              <a:ln w="9525">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solidFill>
                    <a:schemeClr val="dk1"/>
                  </a:solidFill>
                </a:endParaRPr>
              </a:p>
            </p:txBody>
          </p:sp>
        </p:grpSp>
        <p:pic>
          <p:nvPicPr>
            <p:cNvPr id="123" name="グラフィックス 122" descr="チケット 枠線">
              <a:extLst>
                <a:ext uri="{FF2B5EF4-FFF2-40B4-BE49-F238E27FC236}">
                  <a16:creationId xmlns:a16="http://schemas.microsoft.com/office/drawing/2014/main" id="{745EECF2-A8B0-9910-29FF-14E8627B4B5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48524" y="5224095"/>
              <a:ext cx="914400" cy="914400"/>
            </a:xfrm>
            <a:prstGeom prst="rect">
              <a:avLst/>
            </a:prstGeom>
          </p:spPr>
        </p:pic>
      </p:grpSp>
      <p:grpSp>
        <p:nvGrpSpPr>
          <p:cNvPr id="133" name="グループ化 132">
            <a:extLst>
              <a:ext uri="{FF2B5EF4-FFF2-40B4-BE49-F238E27FC236}">
                <a16:creationId xmlns:a16="http://schemas.microsoft.com/office/drawing/2014/main" id="{38E9A0B7-EE4B-B1BA-3E94-9D8D76FE80D0}"/>
              </a:ext>
            </a:extLst>
          </p:cNvPr>
          <p:cNvGrpSpPr/>
          <p:nvPr/>
        </p:nvGrpSpPr>
        <p:grpSpPr>
          <a:xfrm>
            <a:off x="4483169" y="4050246"/>
            <a:ext cx="421293" cy="576227"/>
            <a:chOff x="-759355" y="4259998"/>
            <a:chExt cx="914400" cy="914400"/>
          </a:xfrm>
        </p:grpSpPr>
        <p:grpSp>
          <p:nvGrpSpPr>
            <p:cNvPr id="134" name="グループ化 133">
              <a:extLst>
                <a:ext uri="{FF2B5EF4-FFF2-40B4-BE49-F238E27FC236}">
                  <a16:creationId xmlns:a16="http://schemas.microsoft.com/office/drawing/2014/main" id="{633F9111-D008-3DE4-D07B-22C44B22F6BD}"/>
                </a:ext>
              </a:extLst>
            </p:cNvPr>
            <p:cNvGrpSpPr/>
            <p:nvPr/>
          </p:nvGrpSpPr>
          <p:grpSpPr>
            <a:xfrm>
              <a:off x="-682652" y="4517156"/>
              <a:ext cx="763588" cy="479286"/>
              <a:chOff x="-723900" y="3607154"/>
              <a:chExt cx="763588" cy="479286"/>
            </a:xfrm>
            <a:solidFill>
              <a:schemeClr val="accent3">
                <a:lumMod val="20000"/>
                <a:lumOff val="80000"/>
              </a:schemeClr>
            </a:solidFill>
          </p:grpSpPr>
          <p:sp>
            <p:nvSpPr>
              <p:cNvPr id="136" name="正方形/長方形 135">
                <a:extLst>
                  <a:ext uri="{FF2B5EF4-FFF2-40B4-BE49-F238E27FC236}">
                    <a16:creationId xmlns:a16="http://schemas.microsoft.com/office/drawing/2014/main" id="{FF70E300-B2BC-3B88-81BE-D5FD4FEEA19B}"/>
                  </a:ext>
                </a:extLst>
              </p:cNvPr>
              <p:cNvSpPr/>
              <p:nvPr/>
            </p:nvSpPr>
            <p:spPr>
              <a:xfrm>
                <a:off x="-723900" y="3660775"/>
                <a:ext cx="763588" cy="134938"/>
              </a:xfrm>
              <a:prstGeom prst="rect">
                <a:avLst/>
              </a:prstGeom>
              <a:grpFill/>
              <a:ln w="9525">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solidFill>
                    <a:schemeClr val="dk1"/>
                  </a:solidFill>
                </a:endParaRPr>
              </a:p>
            </p:txBody>
          </p:sp>
          <p:sp>
            <p:nvSpPr>
              <p:cNvPr id="137" name="正方形/長方形 136">
                <a:extLst>
                  <a:ext uri="{FF2B5EF4-FFF2-40B4-BE49-F238E27FC236}">
                    <a16:creationId xmlns:a16="http://schemas.microsoft.com/office/drawing/2014/main" id="{98B9A98C-B367-7A90-DE8F-2602E1BBD1C1}"/>
                  </a:ext>
                </a:extLst>
              </p:cNvPr>
              <p:cNvSpPr/>
              <p:nvPr/>
            </p:nvSpPr>
            <p:spPr>
              <a:xfrm>
                <a:off x="-723900" y="3951502"/>
                <a:ext cx="763588" cy="134938"/>
              </a:xfrm>
              <a:prstGeom prst="rect">
                <a:avLst/>
              </a:prstGeom>
              <a:grpFill/>
              <a:ln w="9525">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solidFill>
                    <a:schemeClr val="dk1"/>
                  </a:solidFill>
                </a:endParaRPr>
              </a:p>
            </p:txBody>
          </p:sp>
          <p:sp>
            <p:nvSpPr>
              <p:cNvPr id="138" name="正方形/長方形 137">
                <a:extLst>
                  <a:ext uri="{FF2B5EF4-FFF2-40B4-BE49-F238E27FC236}">
                    <a16:creationId xmlns:a16="http://schemas.microsoft.com/office/drawing/2014/main" id="{13EC70D8-8EB2-1206-00FA-2800BF4BB848}"/>
                  </a:ext>
                </a:extLst>
              </p:cNvPr>
              <p:cNvSpPr/>
              <p:nvPr/>
            </p:nvSpPr>
            <p:spPr>
              <a:xfrm>
                <a:off x="-651481" y="3806138"/>
                <a:ext cx="614968" cy="134938"/>
              </a:xfrm>
              <a:prstGeom prst="rect">
                <a:avLst/>
              </a:prstGeom>
              <a:grpFill/>
              <a:ln w="9525">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solidFill>
                    <a:schemeClr val="dk1"/>
                  </a:solidFill>
                </a:endParaRPr>
              </a:p>
            </p:txBody>
          </p:sp>
          <p:sp>
            <p:nvSpPr>
              <p:cNvPr id="139" name="正方形/長方形 138">
                <a:extLst>
                  <a:ext uri="{FF2B5EF4-FFF2-40B4-BE49-F238E27FC236}">
                    <a16:creationId xmlns:a16="http://schemas.microsoft.com/office/drawing/2014/main" id="{6C2D2F66-9B1C-ECAD-5947-83F92C79EFA0}"/>
                  </a:ext>
                </a:extLst>
              </p:cNvPr>
              <p:cNvSpPr/>
              <p:nvPr/>
            </p:nvSpPr>
            <p:spPr>
              <a:xfrm rot="1571919">
                <a:off x="-689881" y="3923543"/>
                <a:ext cx="151541" cy="134938"/>
              </a:xfrm>
              <a:prstGeom prst="rect">
                <a:avLst/>
              </a:prstGeom>
              <a:grpFill/>
              <a:ln w="9525">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solidFill>
                    <a:schemeClr val="dk1"/>
                  </a:solidFill>
                </a:endParaRPr>
              </a:p>
            </p:txBody>
          </p:sp>
          <p:sp>
            <p:nvSpPr>
              <p:cNvPr id="140" name="正方形/長方形 139">
                <a:extLst>
                  <a:ext uri="{FF2B5EF4-FFF2-40B4-BE49-F238E27FC236}">
                    <a16:creationId xmlns:a16="http://schemas.microsoft.com/office/drawing/2014/main" id="{AD1136E0-17F2-E394-45BE-3535E511ED8F}"/>
                  </a:ext>
                </a:extLst>
              </p:cNvPr>
              <p:cNvSpPr/>
              <p:nvPr/>
            </p:nvSpPr>
            <p:spPr>
              <a:xfrm rot="19888460">
                <a:off x="-155066" y="3914851"/>
                <a:ext cx="151541" cy="134938"/>
              </a:xfrm>
              <a:prstGeom prst="rect">
                <a:avLst/>
              </a:prstGeom>
              <a:grpFill/>
              <a:ln w="9525">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solidFill>
                    <a:schemeClr val="dk1"/>
                  </a:solidFill>
                </a:endParaRPr>
              </a:p>
            </p:txBody>
          </p:sp>
          <p:sp>
            <p:nvSpPr>
              <p:cNvPr id="141" name="正方形/長方形 140">
                <a:extLst>
                  <a:ext uri="{FF2B5EF4-FFF2-40B4-BE49-F238E27FC236}">
                    <a16:creationId xmlns:a16="http://schemas.microsoft.com/office/drawing/2014/main" id="{2BAF1D24-308C-BD6D-28B5-72DFD4ED2492}"/>
                  </a:ext>
                </a:extLst>
              </p:cNvPr>
              <p:cNvSpPr/>
              <p:nvPr/>
            </p:nvSpPr>
            <p:spPr>
              <a:xfrm rot="2701793">
                <a:off x="-164355" y="3717516"/>
                <a:ext cx="151541" cy="134938"/>
              </a:xfrm>
              <a:prstGeom prst="rect">
                <a:avLst/>
              </a:prstGeom>
              <a:grpFill/>
              <a:ln w="9525">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solidFill>
                    <a:schemeClr val="dk1"/>
                  </a:solidFill>
                </a:endParaRPr>
              </a:p>
            </p:txBody>
          </p:sp>
          <p:sp>
            <p:nvSpPr>
              <p:cNvPr id="142" name="正方形/長方形 141">
                <a:extLst>
                  <a:ext uri="{FF2B5EF4-FFF2-40B4-BE49-F238E27FC236}">
                    <a16:creationId xmlns:a16="http://schemas.microsoft.com/office/drawing/2014/main" id="{4CEAD50A-C3BD-1D6B-331A-D9E6F03DD564}"/>
                  </a:ext>
                </a:extLst>
              </p:cNvPr>
              <p:cNvSpPr/>
              <p:nvPr/>
            </p:nvSpPr>
            <p:spPr>
              <a:xfrm rot="19296666">
                <a:off x="-693395" y="3697294"/>
                <a:ext cx="151541" cy="134938"/>
              </a:xfrm>
              <a:prstGeom prst="rect">
                <a:avLst/>
              </a:prstGeom>
              <a:grpFill/>
              <a:ln w="9525">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solidFill>
                    <a:schemeClr val="dk1"/>
                  </a:solidFill>
                </a:endParaRPr>
              </a:p>
            </p:txBody>
          </p:sp>
          <p:sp>
            <p:nvSpPr>
              <p:cNvPr id="143" name="正方形/長方形 142">
                <a:extLst>
                  <a:ext uri="{FF2B5EF4-FFF2-40B4-BE49-F238E27FC236}">
                    <a16:creationId xmlns:a16="http://schemas.microsoft.com/office/drawing/2014/main" id="{6D0617E7-88C5-715A-4C2F-D757C7983BC0}"/>
                  </a:ext>
                </a:extLst>
              </p:cNvPr>
              <p:cNvSpPr/>
              <p:nvPr/>
            </p:nvSpPr>
            <p:spPr>
              <a:xfrm>
                <a:off x="-630421" y="3728962"/>
                <a:ext cx="575697" cy="244113"/>
              </a:xfrm>
              <a:prstGeom prst="rect">
                <a:avLst/>
              </a:prstGeom>
              <a:grpFill/>
              <a:ln w="9525">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solidFill>
                    <a:schemeClr val="dk1"/>
                  </a:solidFill>
                </a:endParaRPr>
              </a:p>
            </p:txBody>
          </p:sp>
          <p:sp>
            <p:nvSpPr>
              <p:cNvPr id="144" name="正方形/長方形 143">
                <a:extLst>
                  <a:ext uri="{FF2B5EF4-FFF2-40B4-BE49-F238E27FC236}">
                    <a16:creationId xmlns:a16="http://schemas.microsoft.com/office/drawing/2014/main" id="{AAA0FDB8-19BF-65B9-CB19-43A7F6DCE026}"/>
                  </a:ext>
                </a:extLst>
              </p:cNvPr>
              <p:cNvSpPr/>
              <p:nvPr/>
            </p:nvSpPr>
            <p:spPr>
              <a:xfrm rot="20923866">
                <a:off x="-627102" y="3607154"/>
                <a:ext cx="575697" cy="244113"/>
              </a:xfrm>
              <a:prstGeom prst="rect">
                <a:avLst/>
              </a:prstGeom>
              <a:grpFill/>
              <a:ln w="9525">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solidFill>
                    <a:schemeClr val="dk1"/>
                  </a:solidFill>
                </a:endParaRPr>
              </a:p>
            </p:txBody>
          </p:sp>
        </p:grpSp>
        <p:pic>
          <p:nvPicPr>
            <p:cNvPr id="135" name="グラフィックス 134" descr="チケット 枠線">
              <a:extLst>
                <a:ext uri="{FF2B5EF4-FFF2-40B4-BE49-F238E27FC236}">
                  <a16:creationId xmlns:a16="http://schemas.microsoft.com/office/drawing/2014/main" id="{7DFE6995-AEE6-1031-788B-72E1BC7F14E9}"/>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59355" y="4259998"/>
              <a:ext cx="914400" cy="914400"/>
            </a:xfrm>
            <a:prstGeom prst="rect">
              <a:avLst/>
            </a:prstGeom>
          </p:spPr>
        </p:pic>
      </p:grpSp>
      <p:sp>
        <p:nvSpPr>
          <p:cNvPr id="34" name="フッター プレースホルダー 3">
            <a:extLst>
              <a:ext uri="{FF2B5EF4-FFF2-40B4-BE49-F238E27FC236}">
                <a16:creationId xmlns:a16="http://schemas.microsoft.com/office/drawing/2014/main" id="{09194B82-6902-7B36-1715-056B5B5B0709}"/>
              </a:ext>
            </a:extLst>
          </p:cNvPr>
          <p:cNvSpPr>
            <a:spLocks noGrp="1"/>
          </p:cNvSpPr>
          <p:nvPr>
            <p:ph type="ftr" sz="quarter" idx="11"/>
          </p:nvPr>
        </p:nvSpPr>
        <p:spPr>
          <a:xfrm>
            <a:off x="8444093" y="6519334"/>
            <a:ext cx="3747911" cy="365125"/>
          </a:xfrm>
        </p:spPr>
        <p:txBody>
          <a:bodyPr/>
          <a:lstStyle/>
          <a:p>
            <a:r>
              <a:rPr lang="en-US" altLang="ja-JP" dirty="0"/>
              <a:t>Copyright (C) 2025 dbE.inc All Rights Reserved.</a:t>
            </a:r>
            <a:endParaRPr lang="ja-JP" altLang="en-US" dirty="0"/>
          </a:p>
        </p:txBody>
      </p:sp>
      <p:sp>
        <p:nvSpPr>
          <p:cNvPr id="45" name="スライド番号プレースホルダー 3">
            <a:extLst>
              <a:ext uri="{FF2B5EF4-FFF2-40B4-BE49-F238E27FC236}">
                <a16:creationId xmlns:a16="http://schemas.microsoft.com/office/drawing/2014/main" id="{55858089-623D-644E-AADB-CF03AC9669E0}"/>
              </a:ext>
            </a:extLst>
          </p:cNvPr>
          <p:cNvSpPr>
            <a:spLocks noGrp="1"/>
          </p:cNvSpPr>
          <p:nvPr>
            <p:ph type="sldNum" sz="quarter" idx="12"/>
          </p:nvPr>
        </p:nvSpPr>
        <p:spPr>
          <a:xfrm>
            <a:off x="5252699" y="6550754"/>
            <a:ext cx="1783644" cy="307247"/>
          </a:xfrm>
        </p:spPr>
        <p:txBody>
          <a:bodyPr/>
          <a:lstStyle/>
          <a:p>
            <a:fld id="{0AF7E18D-A281-EF4E-83EF-D7811667EA6C}" type="slidenum">
              <a:rPr kumimoji="1" lang="ja-JP" altLang="en-US" smtClean="0"/>
              <a:t>34</a:t>
            </a:fld>
            <a:endParaRPr kumimoji="1" lang="ja-JP" altLang="en-US"/>
          </a:p>
        </p:txBody>
      </p:sp>
    </p:spTree>
    <p:extLst>
      <p:ext uri="{BB962C8B-B14F-4D97-AF65-F5344CB8AC3E}">
        <p14:creationId xmlns:p14="http://schemas.microsoft.com/office/powerpoint/2010/main" val="379600685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DDC7EC-5ABA-885E-62CC-4CE21A977539}"/>
            </a:ext>
          </a:extLst>
        </p:cNvPr>
        <p:cNvGrpSpPr/>
        <p:nvPr/>
      </p:nvGrpSpPr>
      <p:grpSpPr>
        <a:xfrm>
          <a:off x="0" y="0"/>
          <a:ext cx="0" cy="0"/>
          <a:chOff x="0" y="0"/>
          <a:chExt cx="0" cy="0"/>
        </a:xfrm>
      </p:grpSpPr>
      <p:sp>
        <p:nvSpPr>
          <p:cNvPr id="13" name="タイトル 12">
            <a:extLst>
              <a:ext uri="{FF2B5EF4-FFF2-40B4-BE49-F238E27FC236}">
                <a16:creationId xmlns:a16="http://schemas.microsoft.com/office/drawing/2014/main" id="{45120C94-C3BD-0D5F-F10E-DA6FFEBFCD50}"/>
              </a:ext>
            </a:extLst>
          </p:cNvPr>
          <p:cNvSpPr>
            <a:spLocks noGrp="1"/>
          </p:cNvSpPr>
          <p:nvPr>
            <p:ph type="title"/>
          </p:nvPr>
        </p:nvSpPr>
        <p:spPr/>
        <p:txBody>
          <a:bodyPr>
            <a:normAutofit fontScale="90000"/>
          </a:bodyPr>
          <a:lstStyle/>
          <a:p>
            <a:r>
              <a:rPr lang="ja-JP" altLang="en-US" dirty="0"/>
              <a:t>参考：モデルプロバイダーとは</a:t>
            </a:r>
          </a:p>
        </p:txBody>
      </p:sp>
      <p:sp>
        <p:nvSpPr>
          <p:cNvPr id="146" name="正方形/長方形 145">
            <a:extLst>
              <a:ext uri="{FF2B5EF4-FFF2-40B4-BE49-F238E27FC236}">
                <a16:creationId xmlns:a16="http://schemas.microsoft.com/office/drawing/2014/main" id="{0EAADBE8-E389-1B0E-1859-494924E57685}"/>
              </a:ext>
            </a:extLst>
          </p:cNvPr>
          <p:cNvSpPr/>
          <p:nvPr/>
        </p:nvSpPr>
        <p:spPr>
          <a:xfrm>
            <a:off x="3817631" y="1465732"/>
            <a:ext cx="8004482" cy="4856877"/>
          </a:xfrm>
          <a:prstGeom prst="rect">
            <a:avLst/>
          </a:prstGeom>
          <a:solidFill>
            <a:schemeClr val="accent6">
              <a:lumMod val="20000"/>
              <a:lumOff val="80000"/>
            </a:schemeClr>
          </a:solidFill>
          <a:ln w="12700" cap="flat" cmpd="sng" algn="ctr">
            <a:noFill/>
            <a:prstDash val="solid"/>
            <a:miter lim="800000"/>
          </a:ln>
          <a:effectLst/>
        </p:spPr>
        <p:txBody>
          <a:bodyPr rtlCol="0" anchor="t"/>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ja-JP" sz="1400" b="0" i="0" u="none" strike="noStrike" kern="0" cap="none" spc="0" normalizeH="0" baseline="0" noProof="0" dirty="0">
              <a:ln>
                <a:noFill/>
              </a:ln>
              <a:solidFill>
                <a:srgbClr val="646464"/>
              </a:solidFill>
              <a:effectLst/>
              <a:uLnTx/>
              <a:uFillTx/>
              <a:latin typeface="+mn-ea"/>
              <a:cs typeface="+mn-cs"/>
            </a:endParaRPr>
          </a:p>
        </p:txBody>
      </p:sp>
      <p:grpSp>
        <p:nvGrpSpPr>
          <p:cNvPr id="148" name="グループ化 147">
            <a:extLst>
              <a:ext uri="{FF2B5EF4-FFF2-40B4-BE49-F238E27FC236}">
                <a16:creationId xmlns:a16="http://schemas.microsoft.com/office/drawing/2014/main" id="{CC2FFFDD-949B-12BC-02AE-C42C4C1C45B3}"/>
              </a:ext>
            </a:extLst>
          </p:cNvPr>
          <p:cNvGrpSpPr/>
          <p:nvPr/>
        </p:nvGrpSpPr>
        <p:grpSpPr>
          <a:xfrm>
            <a:off x="7224262" y="4060201"/>
            <a:ext cx="4064490" cy="2007487"/>
            <a:chOff x="6746330" y="3547872"/>
            <a:chExt cx="5065043" cy="2288708"/>
          </a:xfrm>
        </p:grpSpPr>
        <p:sp>
          <p:nvSpPr>
            <p:cNvPr id="149" name="正方形/長方形 148">
              <a:extLst>
                <a:ext uri="{FF2B5EF4-FFF2-40B4-BE49-F238E27FC236}">
                  <a16:creationId xmlns:a16="http://schemas.microsoft.com/office/drawing/2014/main" id="{27CA42CB-9DE7-639C-AA2E-2270ED0890A2}"/>
                </a:ext>
              </a:extLst>
            </p:cNvPr>
            <p:cNvSpPr/>
            <p:nvPr/>
          </p:nvSpPr>
          <p:spPr>
            <a:xfrm>
              <a:off x="6746330" y="3547872"/>
              <a:ext cx="5065043" cy="2288708"/>
            </a:xfrm>
            <a:prstGeom prst="rect">
              <a:avLst/>
            </a:prstGeom>
            <a:solidFill>
              <a:srgbClr val="FFDBAB"/>
            </a:solidFill>
            <a:ln w="12700" cap="flat" cmpd="sng" algn="ctr">
              <a:solidFill>
                <a:srgbClr val="A85C00"/>
              </a:solidFill>
              <a:prstDash val="solid"/>
              <a:miter lim="800000"/>
            </a:ln>
            <a:effectLst>
              <a:outerShdw blurRad="50800" dist="38100" dir="2700000" algn="tl" rotWithShape="0">
                <a:prstClr val="black">
                  <a:alpha val="40000"/>
                </a:prstClr>
              </a:outerShdw>
            </a:effectLst>
          </p:spPr>
          <p:txBody>
            <a:bodyPr rtlCol="0" anchor="t"/>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400" b="0" i="0" u="none" strike="noStrike" kern="0" cap="none" spc="0" normalizeH="0" baseline="0" noProof="0">
                  <a:ln>
                    <a:noFill/>
                  </a:ln>
                  <a:effectLst/>
                  <a:uLnTx/>
                  <a:uFillTx/>
                  <a:latin typeface="+mn-ea"/>
                  <a:cs typeface="+mn-cs"/>
                </a:rPr>
                <a:t>モデルプロバイダー</a:t>
              </a:r>
              <a:r>
                <a:rPr kumimoji="0" lang="en-US" altLang="ja-JP" sz="1400" b="0" i="0" u="none" strike="noStrike" kern="0" cap="none" spc="0" normalizeH="0" baseline="0" noProof="0" dirty="0">
                  <a:ln>
                    <a:noFill/>
                  </a:ln>
                  <a:effectLst/>
                  <a:uLnTx/>
                  <a:uFillTx/>
                  <a:latin typeface="+mn-ea"/>
                  <a:cs typeface="+mn-cs"/>
                </a:rPr>
                <a:t>(Local)</a:t>
              </a:r>
            </a:p>
          </p:txBody>
        </p:sp>
        <p:sp>
          <p:nvSpPr>
            <p:cNvPr id="150" name="四角形: 角を丸くする 149">
              <a:extLst>
                <a:ext uri="{FF2B5EF4-FFF2-40B4-BE49-F238E27FC236}">
                  <a16:creationId xmlns:a16="http://schemas.microsoft.com/office/drawing/2014/main" id="{E7A770ED-1BCB-5A8F-0EB2-CF9FF82FE4DE}"/>
                </a:ext>
              </a:extLst>
            </p:cNvPr>
            <p:cNvSpPr/>
            <p:nvPr/>
          </p:nvSpPr>
          <p:spPr>
            <a:xfrm>
              <a:off x="7144998" y="3863996"/>
              <a:ext cx="4301127" cy="1756304"/>
            </a:xfrm>
            <a:prstGeom prst="roundRect">
              <a:avLst/>
            </a:prstGeom>
            <a:solidFill>
              <a:srgbClr val="FFFAF3"/>
            </a:solidFill>
            <a:ln w="12700" cap="flat" cmpd="sng" algn="ctr">
              <a:solidFill>
                <a:srgbClr val="A85C00"/>
              </a:solidFill>
              <a:prstDash val="solid"/>
              <a:miter lim="800000"/>
            </a:ln>
            <a:effectLst/>
          </p:spPr>
          <p:txBody>
            <a:bodyPr rtlCol="0" anchor="t"/>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1400" b="0" i="0" u="none" strike="noStrike" kern="0" cap="none" spc="0" normalizeH="0" baseline="0" noProof="0" dirty="0" err="1">
                  <a:ln>
                    <a:noFill/>
                  </a:ln>
                  <a:effectLst/>
                  <a:uLnTx/>
                  <a:uFillTx/>
                  <a:latin typeface="+mn-ea"/>
                  <a:cs typeface="+mn-cs"/>
                </a:rPr>
                <a:t>Ollama</a:t>
              </a:r>
              <a:endParaRPr kumimoji="0" lang="en-US" altLang="ja-JP" sz="1400" b="0" i="0" u="none" strike="noStrike" kern="0" cap="none" spc="0" normalizeH="0" baseline="0" noProof="0" dirty="0">
                <a:ln>
                  <a:noFill/>
                </a:ln>
                <a:effectLst/>
                <a:uLnTx/>
                <a:uFillTx/>
                <a:latin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ja-JP" sz="1400" b="0" i="0" u="none" strike="noStrike" kern="0" cap="none" spc="0" normalizeH="0" baseline="0" noProof="0" dirty="0">
                <a:ln>
                  <a:noFill/>
                </a:ln>
                <a:effectLst/>
                <a:uLnTx/>
                <a:uFillTx/>
                <a:latin typeface="+mn-ea"/>
                <a:cs typeface="+mn-cs"/>
              </a:endParaRPr>
            </a:p>
          </p:txBody>
        </p:sp>
        <p:pic>
          <p:nvPicPr>
            <p:cNvPr id="151" name="グラフィックス 150">
              <a:extLst>
                <a:ext uri="{FF2B5EF4-FFF2-40B4-BE49-F238E27FC236}">
                  <a16:creationId xmlns:a16="http://schemas.microsoft.com/office/drawing/2014/main" id="{BC882D41-624B-BDE0-D05B-3AB34B3ED21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623585" y="3910734"/>
              <a:ext cx="261178" cy="345274"/>
            </a:xfrm>
            <a:prstGeom prst="rect">
              <a:avLst/>
            </a:prstGeom>
          </p:spPr>
        </p:pic>
        <p:grpSp>
          <p:nvGrpSpPr>
            <p:cNvPr id="152" name="グループ化 151">
              <a:extLst>
                <a:ext uri="{FF2B5EF4-FFF2-40B4-BE49-F238E27FC236}">
                  <a16:creationId xmlns:a16="http://schemas.microsoft.com/office/drawing/2014/main" id="{147981AE-C553-0C31-EA3E-A62E84BD544E}"/>
                </a:ext>
              </a:extLst>
            </p:cNvPr>
            <p:cNvGrpSpPr/>
            <p:nvPr/>
          </p:nvGrpSpPr>
          <p:grpSpPr>
            <a:xfrm>
              <a:off x="7609599" y="4401240"/>
              <a:ext cx="3371924" cy="1118485"/>
              <a:chOff x="7826859" y="4214993"/>
              <a:chExt cx="3371924" cy="1118485"/>
            </a:xfrm>
          </p:grpSpPr>
          <p:sp>
            <p:nvSpPr>
              <p:cNvPr id="153" name="四角形: 角を丸くする 152">
                <a:extLst>
                  <a:ext uri="{FF2B5EF4-FFF2-40B4-BE49-F238E27FC236}">
                    <a16:creationId xmlns:a16="http://schemas.microsoft.com/office/drawing/2014/main" id="{418C0513-BEC3-5312-F972-C2991B94B2D0}"/>
                  </a:ext>
                </a:extLst>
              </p:cNvPr>
              <p:cNvSpPr/>
              <p:nvPr/>
            </p:nvSpPr>
            <p:spPr>
              <a:xfrm>
                <a:off x="7829974" y="4214993"/>
                <a:ext cx="1611409" cy="497480"/>
              </a:xfrm>
              <a:prstGeom prst="roundRect">
                <a:avLst/>
              </a:prstGeom>
              <a:solidFill>
                <a:srgbClr val="FFFAF3"/>
              </a:solidFill>
              <a:ln w="12700" cap="flat" cmpd="sng" algn="ctr">
                <a:solidFill>
                  <a:srgbClr val="A85C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1400" b="0" i="0" u="none" strike="noStrike" kern="0" cap="none" spc="0" normalizeH="0" baseline="0" noProof="0" dirty="0">
                    <a:ln>
                      <a:noFill/>
                    </a:ln>
                    <a:effectLst/>
                    <a:uLnTx/>
                    <a:uFillTx/>
                    <a:latin typeface="+mn-ea"/>
                    <a:cs typeface="+mn-cs"/>
                  </a:rPr>
                  <a:t>Llama</a:t>
                </a:r>
              </a:p>
            </p:txBody>
          </p:sp>
          <p:sp>
            <p:nvSpPr>
              <p:cNvPr id="154" name="四角形: 角を丸くする 153">
                <a:extLst>
                  <a:ext uri="{FF2B5EF4-FFF2-40B4-BE49-F238E27FC236}">
                    <a16:creationId xmlns:a16="http://schemas.microsoft.com/office/drawing/2014/main" id="{F0F1A8FC-B28D-7C19-FDEB-6B6661CBBED8}"/>
                  </a:ext>
                </a:extLst>
              </p:cNvPr>
              <p:cNvSpPr/>
              <p:nvPr/>
            </p:nvSpPr>
            <p:spPr>
              <a:xfrm>
                <a:off x="9587374" y="4214993"/>
                <a:ext cx="1611409" cy="497480"/>
              </a:xfrm>
              <a:prstGeom prst="roundRect">
                <a:avLst/>
              </a:prstGeom>
              <a:solidFill>
                <a:srgbClr val="FFFAF3"/>
              </a:solidFill>
              <a:ln w="12700" cap="flat" cmpd="sng" algn="ctr">
                <a:solidFill>
                  <a:srgbClr val="A85C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1400" b="0" i="0" u="none" strike="noStrike" kern="0" cap="none" spc="0" normalizeH="0" baseline="0" noProof="0" dirty="0">
                    <a:ln>
                      <a:noFill/>
                    </a:ln>
                    <a:effectLst/>
                    <a:uLnTx/>
                    <a:uFillTx/>
                    <a:latin typeface="+mn-ea"/>
                    <a:cs typeface="+mn-cs"/>
                  </a:rPr>
                  <a:t>gemma</a:t>
                </a:r>
              </a:p>
            </p:txBody>
          </p:sp>
          <p:sp>
            <p:nvSpPr>
              <p:cNvPr id="155" name="四角形: 角を丸くする 154">
                <a:extLst>
                  <a:ext uri="{FF2B5EF4-FFF2-40B4-BE49-F238E27FC236}">
                    <a16:creationId xmlns:a16="http://schemas.microsoft.com/office/drawing/2014/main" id="{60931D06-DA50-D8F9-CC6C-ABE0E7AE5FB0}"/>
                  </a:ext>
                </a:extLst>
              </p:cNvPr>
              <p:cNvSpPr/>
              <p:nvPr/>
            </p:nvSpPr>
            <p:spPr>
              <a:xfrm>
                <a:off x="7826859" y="4835998"/>
                <a:ext cx="1611409" cy="497480"/>
              </a:xfrm>
              <a:prstGeom prst="roundRect">
                <a:avLst/>
              </a:prstGeom>
              <a:solidFill>
                <a:srgbClr val="FFFAF3"/>
              </a:solidFill>
              <a:ln w="12700" cap="flat" cmpd="sng" algn="ctr">
                <a:solidFill>
                  <a:srgbClr val="A85C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1400" b="0" i="0" u="none" strike="noStrike" kern="0" cap="none" spc="0" normalizeH="0" baseline="0" noProof="0" dirty="0">
                    <a:ln>
                      <a:noFill/>
                    </a:ln>
                    <a:effectLst/>
                    <a:uLnTx/>
                    <a:uFillTx/>
                    <a:latin typeface="+mn-ea"/>
                    <a:cs typeface="+mn-cs"/>
                  </a:rPr>
                  <a:t>phi</a:t>
                </a:r>
              </a:p>
            </p:txBody>
          </p:sp>
          <p:sp>
            <p:nvSpPr>
              <p:cNvPr id="156" name="四角形: 角を丸くする 155">
                <a:extLst>
                  <a:ext uri="{FF2B5EF4-FFF2-40B4-BE49-F238E27FC236}">
                    <a16:creationId xmlns:a16="http://schemas.microsoft.com/office/drawing/2014/main" id="{532D0540-3413-7F9A-0ED1-D728DBD3BB12}"/>
                  </a:ext>
                </a:extLst>
              </p:cNvPr>
              <p:cNvSpPr/>
              <p:nvPr/>
            </p:nvSpPr>
            <p:spPr>
              <a:xfrm>
                <a:off x="9584932" y="4835998"/>
                <a:ext cx="1611409" cy="497480"/>
              </a:xfrm>
              <a:prstGeom prst="roundRect">
                <a:avLst/>
              </a:prstGeom>
              <a:solidFill>
                <a:srgbClr val="FFFAF3"/>
              </a:solidFill>
              <a:ln w="12700" cap="flat" cmpd="sng" algn="ctr">
                <a:solidFill>
                  <a:srgbClr val="A85C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1400" b="0" i="0" u="none" strike="noStrike" kern="0" cap="none" spc="0" normalizeH="0" baseline="0" noProof="0" dirty="0">
                    <a:ln>
                      <a:noFill/>
                    </a:ln>
                    <a:effectLst/>
                    <a:uLnTx/>
                    <a:uFillTx/>
                    <a:latin typeface="+mn-ea"/>
                    <a:cs typeface="+mn-cs"/>
                  </a:rPr>
                  <a:t>Llama</a:t>
                </a:r>
              </a:p>
            </p:txBody>
          </p:sp>
        </p:grpSp>
      </p:grpSp>
      <p:cxnSp>
        <p:nvCxnSpPr>
          <p:cNvPr id="168" name="直線矢印コネクタ 167">
            <a:extLst>
              <a:ext uri="{FF2B5EF4-FFF2-40B4-BE49-F238E27FC236}">
                <a16:creationId xmlns:a16="http://schemas.microsoft.com/office/drawing/2014/main" id="{ED48E5B2-1F92-E8A1-6141-65D424BCB009}"/>
              </a:ext>
            </a:extLst>
          </p:cNvPr>
          <p:cNvCxnSpPr>
            <a:cxnSpLocks/>
            <a:stCxn id="171" idx="3"/>
          </p:cNvCxnSpPr>
          <p:nvPr/>
        </p:nvCxnSpPr>
        <p:spPr>
          <a:xfrm>
            <a:off x="2497787" y="3194190"/>
            <a:ext cx="972769" cy="149974"/>
          </a:xfrm>
          <a:prstGeom prst="straightConnector1">
            <a:avLst/>
          </a:prstGeom>
          <a:noFill/>
          <a:ln w="28575" cap="flat" cmpd="sng" algn="ctr">
            <a:solidFill>
              <a:srgbClr val="646464"/>
            </a:solidFill>
            <a:prstDash val="solid"/>
            <a:round/>
            <a:headEnd type="arrow" w="med" len="med"/>
            <a:tailEnd type="arrow" w="med" len="med"/>
          </a:ln>
          <a:effectLst/>
        </p:spPr>
      </p:cxnSp>
      <p:cxnSp>
        <p:nvCxnSpPr>
          <p:cNvPr id="169" name="直線矢印コネクタ 168">
            <a:extLst>
              <a:ext uri="{FF2B5EF4-FFF2-40B4-BE49-F238E27FC236}">
                <a16:creationId xmlns:a16="http://schemas.microsoft.com/office/drawing/2014/main" id="{B1C2042E-363F-0563-C48F-B152CD0395E2}"/>
              </a:ext>
            </a:extLst>
          </p:cNvPr>
          <p:cNvCxnSpPr>
            <a:cxnSpLocks/>
            <a:stCxn id="174" idx="3"/>
          </p:cNvCxnSpPr>
          <p:nvPr/>
        </p:nvCxnSpPr>
        <p:spPr>
          <a:xfrm flipV="1">
            <a:off x="2500984" y="3672549"/>
            <a:ext cx="969572" cy="375137"/>
          </a:xfrm>
          <a:prstGeom prst="straightConnector1">
            <a:avLst/>
          </a:prstGeom>
          <a:noFill/>
          <a:ln w="28575" cap="flat" cmpd="sng" algn="ctr">
            <a:solidFill>
              <a:srgbClr val="646464"/>
            </a:solidFill>
            <a:prstDash val="solid"/>
            <a:round/>
            <a:headEnd type="arrow" w="med" len="med"/>
            <a:tailEnd type="arrow" w="med" len="med"/>
          </a:ln>
          <a:effectLst/>
        </p:spPr>
      </p:cxnSp>
      <p:grpSp>
        <p:nvGrpSpPr>
          <p:cNvPr id="176" name="グループ化 175">
            <a:extLst>
              <a:ext uri="{FF2B5EF4-FFF2-40B4-BE49-F238E27FC236}">
                <a16:creationId xmlns:a16="http://schemas.microsoft.com/office/drawing/2014/main" id="{D6719AF8-A304-FABA-1B3C-9D425A947FF6}"/>
              </a:ext>
            </a:extLst>
          </p:cNvPr>
          <p:cNvGrpSpPr/>
          <p:nvPr/>
        </p:nvGrpSpPr>
        <p:grpSpPr>
          <a:xfrm>
            <a:off x="3470556" y="2397845"/>
            <a:ext cx="2790184" cy="2207734"/>
            <a:chOff x="3470556" y="1851745"/>
            <a:chExt cx="2790184" cy="2207734"/>
          </a:xfrm>
        </p:grpSpPr>
        <p:grpSp>
          <p:nvGrpSpPr>
            <p:cNvPr id="177" name="グループ化 176">
              <a:extLst>
                <a:ext uri="{FF2B5EF4-FFF2-40B4-BE49-F238E27FC236}">
                  <a16:creationId xmlns:a16="http://schemas.microsoft.com/office/drawing/2014/main" id="{C7A9340F-D562-7C85-C2E6-55A294A21BD7}"/>
                </a:ext>
              </a:extLst>
            </p:cNvPr>
            <p:cNvGrpSpPr/>
            <p:nvPr/>
          </p:nvGrpSpPr>
          <p:grpSpPr>
            <a:xfrm>
              <a:off x="3812270" y="1851745"/>
              <a:ext cx="2448470" cy="2207734"/>
              <a:chOff x="3812270" y="1851745"/>
              <a:chExt cx="2448470" cy="2207734"/>
            </a:xfrm>
          </p:grpSpPr>
          <p:grpSp>
            <p:nvGrpSpPr>
              <p:cNvPr id="179" name="グループ化 178">
                <a:extLst>
                  <a:ext uri="{FF2B5EF4-FFF2-40B4-BE49-F238E27FC236}">
                    <a16:creationId xmlns:a16="http://schemas.microsoft.com/office/drawing/2014/main" id="{3CEB56AD-FB8B-7936-E195-817C61ED8793}"/>
                  </a:ext>
                </a:extLst>
              </p:cNvPr>
              <p:cNvGrpSpPr/>
              <p:nvPr/>
            </p:nvGrpSpPr>
            <p:grpSpPr>
              <a:xfrm>
                <a:off x="3812270" y="1851745"/>
                <a:ext cx="2448470" cy="2207734"/>
                <a:chOff x="7511015" y="845585"/>
                <a:chExt cx="3051208" cy="2517006"/>
              </a:xfrm>
            </p:grpSpPr>
            <p:sp>
              <p:nvSpPr>
                <p:cNvPr id="181" name="正方形/長方形 180">
                  <a:extLst>
                    <a:ext uri="{FF2B5EF4-FFF2-40B4-BE49-F238E27FC236}">
                      <a16:creationId xmlns:a16="http://schemas.microsoft.com/office/drawing/2014/main" id="{037B4918-680E-81B6-4763-6D205C33D851}"/>
                    </a:ext>
                  </a:extLst>
                </p:cNvPr>
                <p:cNvSpPr/>
                <p:nvPr/>
              </p:nvSpPr>
              <p:spPr>
                <a:xfrm>
                  <a:off x="7511015" y="845585"/>
                  <a:ext cx="3051208" cy="2517006"/>
                </a:xfrm>
                <a:prstGeom prst="rect">
                  <a:avLst/>
                </a:prstGeom>
                <a:solidFill>
                  <a:srgbClr val="FFF6D9"/>
                </a:solidFill>
                <a:ln w="12700" cap="flat" cmpd="sng" algn="ctr">
                  <a:solidFill>
                    <a:srgbClr val="DEA900"/>
                  </a:solidFill>
                  <a:prstDash val="solid"/>
                  <a:miter lim="800000"/>
                </a:ln>
                <a:effectLst>
                  <a:outerShdw blurRad="50800" dist="38100" dir="2700000" algn="tl" rotWithShape="0">
                    <a:prstClr val="black">
                      <a:alpha val="40000"/>
                    </a:prstClr>
                  </a:outerShdw>
                </a:effectLst>
              </p:spPr>
              <p:txBody>
                <a:bodyPr rtlCol="0" anchor="t"/>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400" b="0" i="0" u="none" strike="noStrike" kern="0" cap="none" spc="0" normalizeH="0" baseline="0" noProof="0" dirty="0">
                      <a:ln>
                        <a:noFill/>
                      </a:ln>
                      <a:effectLst/>
                      <a:uLnTx/>
                      <a:uFillTx/>
                      <a:latin typeface="+mn-ea"/>
                      <a:cs typeface="+mn-cs"/>
                    </a:rPr>
                    <a:t>モデルプロバイダー</a:t>
                  </a:r>
                  <a:endParaRPr kumimoji="0" lang="en-US" altLang="ja-JP" sz="1400" b="0" i="0" u="none" strike="noStrike" kern="0" cap="none" spc="0" normalizeH="0" baseline="0" noProof="0" dirty="0">
                    <a:ln>
                      <a:noFill/>
                    </a:ln>
                    <a:effectLst/>
                    <a:uLnTx/>
                    <a:uFillTx/>
                    <a:latin typeface="+mn-ea"/>
                    <a:cs typeface="+mn-cs"/>
                  </a:endParaRPr>
                </a:p>
              </p:txBody>
            </p:sp>
            <p:sp>
              <p:nvSpPr>
                <p:cNvPr id="182" name="四角形: 角を丸くする 181">
                  <a:extLst>
                    <a:ext uri="{FF2B5EF4-FFF2-40B4-BE49-F238E27FC236}">
                      <a16:creationId xmlns:a16="http://schemas.microsoft.com/office/drawing/2014/main" id="{268CA35D-A146-0D3C-D6C0-2C4038232735}"/>
                    </a:ext>
                  </a:extLst>
                </p:cNvPr>
                <p:cNvSpPr/>
                <p:nvPr/>
              </p:nvSpPr>
              <p:spPr>
                <a:xfrm>
                  <a:off x="8235119" y="2522190"/>
                  <a:ext cx="1597286" cy="703758"/>
                </a:xfrm>
                <a:prstGeom prst="roundRect">
                  <a:avLst/>
                </a:prstGeom>
                <a:solidFill>
                  <a:srgbClr val="FFF9E5"/>
                </a:solidFill>
                <a:ln w="12700" cap="flat" cmpd="sng" algn="ctr">
                  <a:solidFill>
                    <a:srgbClr val="DEA9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1400" b="0" i="0" u="none" strike="noStrike" kern="0" cap="none" spc="0" normalizeH="0" baseline="0" noProof="0" dirty="0">
                      <a:ln>
                        <a:noFill/>
                      </a:ln>
                      <a:effectLst/>
                      <a:uLnTx/>
                      <a:uFillTx/>
                      <a:latin typeface="+mn-ea"/>
                      <a:cs typeface="+mn-cs"/>
                    </a:rPr>
                    <a:t>LLM</a:t>
                  </a:r>
                </a:p>
              </p:txBody>
            </p:sp>
          </p:grpSp>
          <p:sp>
            <p:nvSpPr>
              <p:cNvPr id="180" name="四角形: 角を丸くする 179">
                <a:extLst>
                  <a:ext uri="{FF2B5EF4-FFF2-40B4-BE49-F238E27FC236}">
                    <a16:creationId xmlns:a16="http://schemas.microsoft.com/office/drawing/2014/main" id="{6F2A0EEC-922B-52C0-6C49-4AD758AD46A9}"/>
                  </a:ext>
                </a:extLst>
              </p:cNvPr>
              <p:cNvSpPr/>
              <p:nvPr/>
            </p:nvSpPr>
            <p:spPr>
              <a:xfrm>
                <a:off x="4371567" y="2421339"/>
                <a:ext cx="1281757" cy="624406"/>
              </a:xfrm>
              <a:prstGeom prst="roundRect">
                <a:avLst/>
              </a:prstGeom>
              <a:solidFill>
                <a:srgbClr val="FFF9E5"/>
              </a:solidFill>
              <a:ln w="12700" cap="flat" cmpd="sng" algn="ctr">
                <a:solidFill>
                  <a:srgbClr val="DEA900"/>
                </a:solidFill>
                <a:prstDash val="solid"/>
                <a:miter lim="800000"/>
              </a:ln>
              <a:effectLst/>
            </p:spPr>
            <p:txBody>
              <a:bodyPr rtlCol="0" anchor="t"/>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400" b="0" i="0" u="none" strike="noStrike" kern="0" cap="none" spc="0" normalizeH="0" baseline="0" noProof="0" dirty="0">
                    <a:ln>
                      <a:noFill/>
                    </a:ln>
                    <a:effectLst/>
                    <a:uLnTx/>
                    <a:uFillTx/>
                    <a:latin typeface="+mn-ea"/>
                    <a:cs typeface="+mn-cs"/>
                  </a:rPr>
                  <a:t>推論</a:t>
                </a:r>
                <a:endParaRPr kumimoji="0" lang="en-US" altLang="ja-JP" sz="1400" b="0" i="0" u="none" strike="noStrike" kern="0" cap="none" spc="0" normalizeH="0" baseline="0" noProof="0" dirty="0">
                  <a:ln>
                    <a:noFill/>
                  </a:ln>
                  <a:effectLst/>
                  <a:uLnTx/>
                  <a:uFillTx/>
                  <a:latin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400" b="0" i="0" u="none" strike="noStrike" kern="0" cap="none" spc="0" normalizeH="0" baseline="0" noProof="0" dirty="0">
                    <a:ln>
                      <a:noFill/>
                    </a:ln>
                    <a:effectLst/>
                    <a:uLnTx/>
                    <a:uFillTx/>
                    <a:latin typeface="+mn-ea"/>
                    <a:cs typeface="+mn-cs"/>
                  </a:rPr>
                  <a:t>エンジン</a:t>
                </a:r>
                <a:endParaRPr kumimoji="0" lang="en-US" altLang="ja-JP" sz="1400" b="0" i="0" u="none" strike="noStrike" kern="0" cap="none" spc="0" normalizeH="0" baseline="0" noProof="0" dirty="0">
                  <a:ln>
                    <a:noFill/>
                  </a:ln>
                  <a:effectLst/>
                  <a:uLnTx/>
                  <a:uFillTx/>
                  <a:latin typeface="+mn-ea"/>
                  <a:cs typeface="+mn-cs"/>
                </a:endParaRPr>
              </a:p>
            </p:txBody>
          </p:sp>
        </p:grpSp>
        <p:sp>
          <p:nvSpPr>
            <p:cNvPr id="178" name="正方形/長方形 177">
              <a:extLst>
                <a:ext uri="{FF2B5EF4-FFF2-40B4-BE49-F238E27FC236}">
                  <a16:creationId xmlns:a16="http://schemas.microsoft.com/office/drawing/2014/main" id="{E8004867-7C8E-2D69-4940-F40631D991A8}"/>
                </a:ext>
              </a:extLst>
            </p:cNvPr>
            <p:cNvSpPr/>
            <p:nvPr/>
          </p:nvSpPr>
          <p:spPr>
            <a:xfrm>
              <a:off x="3470556" y="2581736"/>
              <a:ext cx="621516" cy="784626"/>
            </a:xfrm>
            <a:prstGeom prst="rect">
              <a:avLst/>
            </a:prstGeom>
            <a:solidFill>
              <a:srgbClr val="FFF6D9"/>
            </a:solidFill>
            <a:ln w="12700" cap="flat" cmpd="sng" algn="ctr">
              <a:solidFill>
                <a:srgbClr val="DEA900"/>
              </a:solid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1400" b="0" i="0" u="none" strike="noStrike" kern="0" cap="none" spc="0" normalizeH="0" baseline="0" noProof="0" dirty="0">
                  <a:ln>
                    <a:noFill/>
                  </a:ln>
                  <a:effectLst/>
                  <a:uLnTx/>
                  <a:uFillTx/>
                  <a:latin typeface="+mn-ea"/>
                  <a:cs typeface="+mn-cs"/>
                </a:rPr>
                <a:t>API</a:t>
              </a:r>
            </a:p>
          </p:txBody>
        </p:sp>
      </p:grpSp>
      <p:cxnSp>
        <p:nvCxnSpPr>
          <p:cNvPr id="184" name="直線コネクタ 183">
            <a:extLst>
              <a:ext uri="{FF2B5EF4-FFF2-40B4-BE49-F238E27FC236}">
                <a16:creationId xmlns:a16="http://schemas.microsoft.com/office/drawing/2014/main" id="{2078DD1F-140D-A9C2-2E38-F7481475CD6D}"/>
              </a:ext>
            </a:extLst>
          </p:cNvPr>
          <p:cNvCxnSpPr>
            <a:cxnSpLocks/>
          </p:cNvCxnSpPr>
          <p:nvPr/>
        </p:nvCxnSpPr>
        <p:spPr>
          <a:xfrm>
            <a:off x="6737687" y="1465732"/>
            <a:ext cx="0" cy="4856877"/>
          </a:xfrm>
          <a:prstGeom prst="line">
            <a:avLst/>
          </a:prstGeom>
          <a:noFill/>
          <a:ln w="28575" cap="flat" cmpd="sng" algn="ctr">
            <a:solidFill>
              <a:srgbClr val="7F7F7F"/>
            </a:solidFill>
            <a:prstDash val="dash"/>
            <a:miter lim="800000"/>
          </a:ln>
          <a:effectLst/>
        </p:spPr>
      </p:cxnSp>
      <p:sp>
        <p:nvSpPr>
          <p:cNvPr id="185" name="正方形/長方形 184">
            <a:extLst>
              <a:ext uri="{FF2B5EF4-FFF2-40B4-BE49-F238E27FC236}">
                <a16:creationId xmlns:a16="http://schemas.microsoft.com/office/drawing/2014/main" id="{38DCDA1C-67FB-D1E7-6FB9-4CF78DB00C71}"/>
              </a:ext>
            </a:extLst>
          </p:cNvPr>
          <p:cNvSpPr/>
          <p:nvPr/>
        </p:nvSpPr>
        <p:spPr>
          <a:xfrm>
            <a:off x="361090" y="993967"/>
            <a:ext cx="5747924" cy="850448"/>
          </a:xfrm>
          <a:prstGeom prst="rect">
            <a:avLst/>
          </a:prstGeom>
          <a:ln w="9525"/>
        </p:spPr>
        <p:style>
          <a:lnRef idx="2">
            <a:schemeClr val="dk1"/>
          </a:lnRef>
          <a:fillRef idx="1">
            <a:schemeClr val="lt1"/>
          </a:fillRef>
          <a:effectRef idx="0">
            <a:schemeClr val="dk1"/>
          </a:effectRef>
          <a:fontRef idx="minor">
            <a:schemeClr val="dk1"/>
          </a:fontRef>
        </p:style>
        <p:txBody>
          <a:bodyPr rtlCol="0" anchor="t"/>
          <a:lstStyle/>
          <a:p>
            <a:r>
              <a:rPr kumimoji="1" lang="ja-JP" altLang="en-US" sz="1400" b="1" dirty="0">
                <a:solidFill>
                  <a:schemeClr val="dk1"/>
                </a:solidFill>
              </a:rPr>
              <a:t>モデルプロバイダーとは</a:t>
            </a:r>
          </a:p>
          <a:p>
            <a:r>
              <a:rPr kumimoji="1" lang="ja-JP" altLang="en-US" sz="1400" dirty="0">
                <a:solidFill>
                  <a:schemeClr val="dk1"/>
                </a:solidFill>
              </a:rPr>
              <a:t>　</a:t>
            </a:r>
            <a:r>
              <a:rPr kumimoji="1" lang="en-US" altLang="ja-JP" sz="1400" dirty="0">
                <a:solidFill>
                  <a:schemeClr val="dk1"/>
                </a:solidFill>
              </a:rPr>
              <a:t>LLM</a:t>
            </a:r>
            <a:r>
              <a:rPr kumimoji="1" lang="ja-JP" altLang="en-US" sz="1400" dirty="0">
                <a:solidFill>
                  <a:schemeClr val="dk1"/>
                </a:solidFill>
              </a:rPr>
              <a:t>と外部との通信を担うサービスを指します。</a:t>
            </a:r>
          </a:p>
          <a:p>
            <a:r>
              <a:rPr kumimoji="1" lang="ja-JP" altLang="en-US" sz="1400" dirty="0">
                <a:solidFill>
                  <a:schemeClr val="dk1"/>
                </a:solidFill>
              </a:rPr>
              <a:t>　それぞれのサービスで取り扱っている</a:t>
            </a:r>
            <a:r>
              <a:rPr kumimoji="1" lang="en-US" altLang="ja-JP" sz="1400" dirty="0">
                <a:solidFill>
                  <a:schemeClr val="dk1"/>
                </a:solidFill>
              </a:rPr>
              <a:t>LLM</a:t>
            </a:r>
            <a:r>
              <a:rPr kumimoji="1" lang="ja-JP" altLang="en-US" sz="1400" dirty="0">
                <a:solidFill>
                  <a:schemeClr val="dk1"/>
                </a:solidFill>
              </a:rPr>
              <a:t>を選択し使用できます。</a:t>
            </a:r>
          </a:p>
        </p:txBody>
      </p:sp>
      <p:grpSp>
        <p:nvGrpSpPr>
          <p:cNvPr id="16" name="グループ化 15">
            <a:extLst>
              <a:ext uri="{FF2B5EF4-FFF2-40B4-BE49-F238E27FC236}">
                <a16:creationId xmlns:a16="http://schemas.microsoft.com/office/drawing/2014/main" id="{3A3684B3-7AE6-DCED-EE61-A932D4751AE8}"/>
              </a:ext>
            </a:extLst>
          </p:cNvPr>
          <p:cNvGrpSpPr/>
          <p:nvPr/>
        </p:nvGrpSpPr>
        <p:grpSpPr>
          <a:xfrm>
            <a:off x="7224261" y="1704728"/>
            <a:ext cx="4064490" cy="2007487"/>
            <a:chOff x="6868125" y="1704728"/>
            <a:chExt cx="4064490" cy="2007487"/>
          </a:xfrm>
        </p:grpSpPr>
        <p:sp>
          <p:nvSpPr>
            <p:cNvPr id="158" name="正方形/長方形 157">
              <a:extLst>
                <a:ext uri="{FF2B5EF4-FFF2-40B4-BE49-F238E27FC236}">
                  <a16:creationId xmlns:a16="http://schemas.microsoft.com/office/drawing/2014/main" id="{C81280B8-F0CF-5B84-170C-7A1DD0300184}"/>
                </a:ext>
              </a:extLst>
            </p:cNvPr>
            <p:cNvSpPr/>
            <p:nvPr/>
          </p:nvSpPr>
          <p:spPr>
            <a:xfrm>
              <a:off x="6868125" y="1704728"/>
              <a:ext cx="4064490" cy="2007487"/>
            </a:xfrm>
            <a:prstGeom prst="rect">
              <a:avLst/>
            </a:prstGeom>
            <a:solidFill>
              <a:srgbClr val="FFD7D7"/>
            </a:solidFill>
            <a:ln w="12700" cap="flat" cmpd="sng" algn="ctr">
              <a:solidFill>
                <a:srgbClr val="960000"/>
              </a:solidFill>
              <a:prstDash val="solid"/>
              <a:miter lim="800000"/>
            </a:ln>
            <a:effectLst>
              <a:outerShdw blurRad="50800" dist="38100" dir="2700000" algn="tl" rotWithShape="0">
                <a:prstClr val="black">
                  <a:alpha val="40000"/>
                </a:prstClr>
              </a:outerShdw>
            </a:effectLst>
          </p:spPr>
          <p:txBody>
            <a:bodyPr rtlCol="0" anchor="t"/>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400" b="0" i="0" u="none" strike="noStrike" kern="0" cap="none" spc="0" normalizeH="0" baseline="0" noProof="0" dirty="0">
                  <a:ln>
                    <a:noFill/>
                  </a:ln>
                  <a:effectLst/>
                  <a:uLnTx/>
                  <a:uFillTx/>
                  <a:latin typeface="+mn-ea"/>
                  <a:cs typeface="+mn-cs"/>
                </a:rPr>
                <a:t>モデルプロバイダー</a:t>
              </a:r>
              <a:r>
                <a:rPr kumimoji="0" lang="en-US" altLang="ja-JP" sz="1400" b="0" i="0" u="none" strike="noStrike" kern="0" cap="none" spc="0" normalizeH="0" baseline="0" noProof="0" dirty="0">
                  <a:ln>
                    <a:noFill/>
                  </a:ln>
                  <a:effectLst/>
                  <a:uLnTx/>
                  <a:uFillTx/>
                  <a:latin typeface="+mn-ea"/>
                  <a:cs typeface="+mn-cs"/>
                </a:rPr>
                <a:t>(Public)</a:t>
              </a:r>
            </a:p>
          </p:txBody>
        </p:sp>
        <p:grpSp>
          <p:nvGrpSpPr>
            <p:cNvPr id="15" name="グループ化 14">
              <a:extLst>
                <a:ext uri="{FF2B5EF4-FFF2-40B4-BE49-F238E27FC236}">
                  <a16:creationId xmlns:a16="http://schemas.microsoft.com/office/drawing/2014/main" id="{1FFB87E2-9A6E-F729-EC69-37761009A452}"/>
                </a:ext>
              </a:extLst>
            </p:cNvPr>
            <p:cNvGrpSpPr/>
            <p:nvPr/>
          </p:nvGrpSpPr>
          <p:grpSpPr>
            <a:xfrm>
              <a:off x="7101002" y="2366477"/>
              <a:ext cx="3598736" cy="1049751"/>
              <a:chOff x="6960178" y="2349392"/>
              <a:chExt cx="4324652" cy="1098204"/>
            </a:xfrm>
          </p:grpSpPr>
          <p:grpSp>
            <p:nvGrpSpPr>
              <p:cNvPr id="12" name="グループ化 11">
                <a:extLst>
                  <a:ext uri="{FF2B5EF4-FFF2-40B4-BE49-F238E27FC236}">
                    <a16:creationId xmlns:a16="http://schemas.microsoft.com/office/drawing/2014/main" id="{8BBE6BC9-A5AE-B250-35CE-6BAD17C65885}"/>
                  </a:ext>
                </a:extLst>
              </p:cNvPr>
              <p:cNvGrpSpPr/>
              <p:nvPr/>
            </p:nvGrpSpPr>
            <p:grpSpPr>
              <a:xfrm>
                <a:off x="6960178" y="2349392"/>
                <a:ext cx="1308208" cy="979281"/>
                <a:chOff x="6960178" y="2349392"/>
                <a:chExt cx="1308208" cy="979281"/>
              </a:xfrm>
            </p:grpSpPr>
            <p:sp>
              <p:nvSpPr>
                <p:cNvPr id="5" name="四角形: 角を丸くする 4">
                  <a:extLst>
                    <a:ext uri="{FF2B5EF4-FFF2-40B4-BE49-F238E27FC236}">
                      <a16:creationId xmlns:a16="http://schemas.microsoft.com/office/drawing/2014/main" id="{D3C3A1B5-2274-E37F-D3A8-3255B5AC3A59}"/>
                    </a:ext>
                  </a:extLst>
                </p:cNvPr>
                <p:cNvSpPr/>
                <p:nvPr/>
              </p:nvSpPr>
              <p:spPr>
                <a:xfrm>
                  <a:off x="6960178" y="2349392"/>
                  <a:ext cx="1308208" cy="979281"/>
                </a:xfrm>
                <a:prstGeom prst="roundRect">
                  <a:avLst/>
                </a:prstGeom>
                <a:solidFill>
                  <a:srgbClr val="FFE5E5"/>
                </a:solidFill>
                <a:ln w="12700" cap="flat" cmpd="sng" algn="ctr">
                  <a:solidFill>
                    <a:srgbClr val="960000"/>
                  </a:solidFill>
                  <a:prstDash val="solid"/>
                  <a:miter lim="800000"/>
                </a:ln>
                <a:effectLst/>
              </p:spPr>
              <p:txBody>
                <a:bodyPr rtlCol="0" anchor="t"/>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1400" b="0" i="0" u="none" strike="noStrike" kern="0" cap="none" spc="0" normalizeH="0" baseline="0" noProof="0" dirty="0">
                      <a:ln>
                        <a:noFill/>
                      </a:ln>
                      <a:solidFill>
                        <a:srgbClr val="646464"/>
                      </a:solidFill>
                      <a:effectLst/>
                      <a:uLnTx/>
                      <a:uFillTx/>
                      <a:latin typeface="游ゴシック" panose="020B0400000000000000" pitchFamily="50" charset="-128"/>
                      <a:ea typeface="游ゴシック" panose="020B0400000000000000" pitchFamily="50" charset="-128"/>
                      <a:cs typeface="+mn-cs"/>
                    </a:rPr>
                    <a:t>Google</a:t>
                  </a:r>
                </a:p>
              </p:txBody>
            </p:sp>
            <p:pic>
              <p:nvPicPr>
                <p:cNvPr id="8" name="Picture 4" descr="Gemini (言語モデル) - Wikipedia">
                  <a:extLst>
                    <a:ext uri="{FF2B5EF4-FFF2-40B4-BE49-F238E27FC236}">
                      <a16:creationId xmlns:a16="http://schemas.microsoft.com/office/drawing/2014/main" id="{79B34B9E-6658-7D90-A06E-172C7E75B98E}"/>
                    </a:ext>
                  </a:extLst>
                </p:cNvPr>
                <p:cNvPicPr>
                  <a:picLocks noChangeAspect="1" noChangeArrowheads="1"/>
                </p:cNvPicPr>
                <p:nvPr/>
              </p:nvPicPr>
              <p:blipFill>
                <a:blip r:embed="rId5">
                  <a:clrChange>
                    <a:clrFrom>
                      <a:srgbClr val="EFEDE5"/>
                    </a:clrFrom>
                    <a:clrTo>
                      <a:srgbClr val="EFEDE5">
                        <a:alpha val="0"/>
                      </a:srgbClr>
                    </a:clrTo>
                  </a:clrChange>
                  <a:extLst>
                    <a:ext uri="{28A0092B-C50C-407E-A947-70E740481C1C}">
                      <a14:useLocalDpi xmlns:a14="http://schemas.microsoft.com/office/drawing/2010/main" val="0"/>
                    </a:ext>
                  </a:extLst>
                </a:blip>
                <a:srcRect/>
                <a:stretch>
                  <a:fillRect/>
                </a:stretch>
              </p:blipFill>
              <p:spPr bwMode="auto">
                <a:xfrm>
                  <a:off x="7242039" y="2708507"/>
                  <a:ext cx="750233" cy="27782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4" name="グループ化 13">
                <a:extLst>
                  <a:ext uri="{FF2B5EF4-FFF2-40B4-BE49-F238E27FC236}">
                    <a16:creationId xmlns:a16="http://schemas.microsoft.com/office/drawing/2014/main" id="{5FAF592D-AB48-7F71-4C4B-1B30EA1A3BCA}"/>
                  </a:ext>
                </a:extLst>
              </p:cNvPr>
              <p:cNvGrpSpPr/>
              <p:nvPr/>
            </p:nvGrpSpPr>
            <p:grpSpPr>
              <a:xfrm>
                <a:off x="8454438" y="2349392"/>
                <a:ext cx="1308208" cy="979281"/>
                <a:chOff x="8454438" y="2349392"/>
                <a:chExt cx="1308208" cy="979281"/>
              </a:xfrm>
            </p:grpSpPr>
            <p:sp>
              <p:nvSpPr>
                <p:cNvPr id="4" name="四角形: 角を丸くする 3">
                  <a:extLst>
                    <a:ext uri="{FF2B5EF4-FFF2-40B4-BE49-F238E27FC236}">
                      <a16:creationId xmlns:a16="http://schemas.microsoft.com/office/drawing/2014/main" id="{524DF114-3930-9C6D-67C6-794C859ED050}"/>
                    </a:ext>
                  </a:extLst>
                </p:cNvPr>
                <p:cNvSpPr/>
                <p:nvPr/>
              </p:nvSpPr>
              <p:spPr>
                <a:xfrm>
                  <a:off x="8454438" y="2349392"/>
                  <a:ext cx="1308208" cy="979281"/>
                </a:xfrm>
                <a:prstGeom prst="roundRect">
                  <a:avLst/>
                </a:prstGeom>
                <a:solidFill>
                  <a:srgbClr val="FFE5E5"/>
                </a:solidFill>
                <a:ln w="12700" cap="flat" cmpd="sng" algn="ctr">
                  <a:solidFill>
                    <a:srgbClr val="960000"/>
                  </a:solidFill>
                  <a:prstDash val="solid"/>
                  <a:miter lim="800000"/>
                </a:ln>
                <a:effectLst/>
              </p:spPr>
              <p:txBody>
                <a:bodyPr rtlCol="0" anchor="t"/>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1400" b="0" i="0" u="none" strike="noStrike" kern="0" cap="none" spc="0" normalizeH="0" baseline="0" noProof="0" dirty="0">
                      <a:ln>
                        <a:noFill/>
                      </a:ln>
                      <a:solidFill>
                        <a:srgbClr val="646464"/>
                      </a:solidFill>
                      <a:effectLst/>
                      <a:uLnTx/>
                      <a:uFillTx/>
                      <a:latin typeface="游ゴシック" panose="020B0400000000000000" pitchFamily="50" charset="-128"/>
                      <a:ea typeface="游ゴシック" panose="020B0400000000000000" pitchFamily="50" charset="-128"/>
                      <a:cs typeface="+mn-cs"/>
                    </a:rPr>
                    <a:t>Azure</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ja-JP" sz="1400" b="0" i="0" u="none" strike="noStrike" kern="0" cap="none" spc="0" normalizeH="0" baseline="0" noProof="0" dirty="0">
                    <a:ln>
                      <a:noFill/>
                    </a:ln>
                    <a:solidFill>
                      <a:srgbClr val="646464"/>
                    </a:solidFill>
                    <a:effectLst/>
                    <a:uLnTx/>
                    <a:uFillTx/>
                    <a:latin typeface="游ゴシック" panose="020B0400000000000000" pitchFamily="50" charset="-128"/>
                    <a:ea typeface="游ゴシック" panose="020B0400000000000000" pitchFamily="50" charset="-128"/>
                    <a:cs typeface="+mn-cs"/>
                  </a:endParaRPr>
                </a:p>
              </p:txBody>
            </p:sp>
            <p:pic>
              <p:nvPicPr>
                <p:cNvPr id="9" name="図 8" descr="図形&#10;&#10;中程度の精度で自動的に生成された説明">
                  <a:extLst>
                    <a:ext uri="{FF2B5EF4-FFF2-40B4-BE49-F238E27FC236}">
                      <a16:creationId xmlns:a16="http://schemas.microsoft.com/office/drawing/2014/main" id="{3F1B2122-224C-27A1-D720-EBCFF1F5BA02}"/>
                    </a:ext>
                  </a:extLst>
                </p:cNvPr>
                <p:cNvPicPr>
                  <a:picLocks noChangeAspect="1"/>
                </p:cNvPicPr>
                <p:nvPr/>
              </p:nvPicPr>
              <p:blipFill>
                <a:blip r:embed="rId6"/>
                <a:stretch>
                  <a:fillRect/>
                </a:stretch>
              </p:blipFill>
              <p:spPr>
                <a:xfrm>
                  <a:off x="8656080" y="2783634"/>
                  <a:ext cx="878287" cy="238734"/>
                </a:xfrm>
                <a:prstGeom prst="rect">
                  <a:avLst/>
                </a:prstGeom>
              </p:spPr>
            </p:pic>
          </p:grpSp>
          <p:grpSp>
            <p:nvGrpSpPr>
              <p:cNvPr id="11" name="グループ化 10">
                <a:extLst>
                  <a:ext uri="{FF2B5EF4-FFF2-40B4-BE49-F238E27FC236}">
                    <a16:creationId xmlns:a16="http://schemas.microsoft.com/office/drawing/2014/main" id="{B56915BB-735E-7D48-BF9C-31DEE5FD5094}"/>
                  </a:ext>
                </a:extLst>
              </p:cNvPr>
              <p:cNvGrpSpPr/>
              <p:nvPr/>
            </p:nvGrpSpPr>
            <p:grpSpPr>
              <a:xfrm>
                <a:off x="9934149" y="2349392"/>
                <a:ext cx="1350681" cy="1098204"/>
                <a:chOff x="7702277" y="3410404"/>
                <a:chExt cx="1350681" cy="1098204"/>
              </a:xfrm>
            </p:grpSpPr>
            <p:sp>
              <p:nvSpPr>
                <p:cNvPr id="7" name="四角形: 角を丸くする 6">
                  <a:extLst>
                    <a:ext uri="{FF2B5EF4-FFF2-40B4-BE49-F238E27FC236}">
                      <a16:creationId xmlns:a16="http://schemas.microsoft.com/office/drawing/2014/main" id="{6367073A-5829-F51B-D14B-D74295CBAAF9}"/>
                    </a:ext>
                  </a:extLst>
                </p:cNvPr>
                <p:cNvSpPr/>
                <p:nvPr/>
              </p:nvSpPr>
              <p:spPr>
                <a:xfrm>
                  <a:off x="7723514" y="3410404"/>
                  <a:ext cx="1308208" cy="979281"/>
                </a:xfrm>
                <a:prstGeom prst="roundRect">
                  <a:avLst/>
                </a:prstGeom>
                <a:solidFill>
                  <a:srgbClr val="FFE5E5"/>
                </a:solidFill>
                <a:ln w="12700" cap="flat" cmpd="sng" algn="ctr">
                  <a:solidFill>
                    <a:srgbClr val="960000"/>
                  </a:solidFill>
                  <a:prstDash val="solid"/>
                  <a:miter lim="800000"/>
                </a:ln>
                <a:effectLst/>
              </p:spPr>
              <p:txBody>
                <a:bodyPr rtlCol="0" anchor="t"/>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1400" b="0" i="0" u="none" strike="noStrike" kern="0" cap="none" spc="0" normalizeH="0" baseline="0" noProof="0" dirty="0">
                      <a:ln>
                        <a:noFill/>
                      </a:ln>
                      <a:solidFill>
                        <a:srgbClr val="646464"/>
                      </a:solidFill>
                      <a:effectLst/>
                      <a:uLnTx/>
                      <a:uFillTx/>
                      <a:latin typeface="游ゴシック" panose="020B0400000000000000" pitchFamily="50" charset="-128"/>
                      <a:ea typeface="游ゴシック" panose="020B0400000000000000" pitchFamily="50" charset="-128"/>
                      <a:cs typeface="+mn-cs"/>
                    </a:rPr>
                    <a:t>Amazon</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1400" b="0" i="0" u="none" strike="noStrike" kern="0" cap="none" spc="0" normalizeH="0" baseline="0" noProof="0" dirty="0">
                      <a:ln>
                        <a:noFill/>
                      </a:ln>
                      <a:solidFill>
                        <a:srgbClr val="646464"/>
                      </a:solidFill>
                      <a:effectLst/>
                      <a:uLnTx/>
                      <a:uFillTx/>
                      <a:latin typeface="游ゴシック" panose="020B0400000000000000" pitchFamily="50" charset="-128"/>
                      <a:ea typeface="游ゴシック" panose="020B0400000000000000" pitchFamily="50" charset="-128"/>
                      <a:cs typeface="+mn-cs"/>
                    </a:rPr>
                    <a:t>bedrock</a:t>
                  </a:r>
                </a:p>
              </p:txBody>
            </p:sp>
            <p:pic>
              <p:nvPicPr>
                <p:cNvPr id="10" name="Picture 6" descr="Chat GPT4 よりも優れた機能が無料？話題のclaudeがiosアプリの提供も開始">
                  <a:extLst>
                    <a:ext uri="{FF2B5EF4-FFF2-40B4-BE49-F238E27FC236}">
                      <a16:creationId xmlns:a16="http://schemas.microsoft.com/office/drawing/2014/main" id="{A7A30475-9736-97E7-9D34-51DE4896918D}"/>
                    </a:ext>
                  </a:extLst>
                </p:cNvPr>
                <p:cNvPicPr>
                  <a:picLocks noChangeAspect="1" noChangeArrowheads="1"/>
                </p:cNvPicPr>
                <p:nvPr/>
              </p:nvPicPr>
              <p:blipFill>
                <a:blip r:embed="rId7">
                  <a:clrChange>
                    <a:clrFrom>
                      <a:srgbClr val="EFEDE5"/>
                    </a:clrFrom>
                    <a:clrTo>
                      <a:srgbClr val="EFEDE5">
                        <a:alpha val="0"/>
                      </a:srgbClr>
                    </a:clrTo>
                  </a:clrChange>
                  <a:extLst>
                    <a:ext uri="{28A0092B-C50C-407E-A947-70E740481C1C}">
                      <a14:useLocalDpi xmlns:a14="http://schemas.microsoft.com/office/drawing/2010/main" val="0"/>
                    </a:ext>
                  </a:extLst>
                </a:blip>
                <a:srcRect/>
                <a:stretch>
                  <a:fillRect/>
                </a:stretch>
              </p:blipFill>
              <p:spPr bwMode="auto">
                <a:xfrm>
                  <a:off x="7702277" y="3821821"/>
                  <a:ext cx="1350681" cy="686787"/>
                </a:xfrm>
                <a:prstGeom prst="rect">
                  <a:avLst/>
                </a:prstGeom>
                <a:noFill/>
                <a:extLst>
                  <a:ext uri="{909E8E84-426E-40DD-AFC4-6F175D3DCCD1}">
                    <a14:hiddenFill xmlns:a14="http://schemas.microsoft.com/office/drawing/2010/main">
                      <a:solidFill>
                        <a:srgbClr val="FFFFFF"/>
                      </a:solidFill>
                    </a14:hiddenFill>
                  </a:ext>
                </a:extLst>
              </p:spPr>
            </p:pic>
          </p:grpSp>
        </p:grpSp>
      </p:grpSp>
      <p:grpSp>
        <p:nvGrpSpPr>
          <p:cNvPr id="21" name="グループ化 20">
            <a:extLst>
              <a:ext uri="{FF2B5EF4-FFF2-40B4-BE49-F238E27FC236}">
                <a16:creationId xmlns:a16="http://schemas.microsoft.com/office/drawing/2014/main" id="{4CAC2C2A-8D0E-DDD3-4A7A-EABE4A929C00}"/>
              </a:ext>
            </a:extLst>
          </p:cNvPr>
          <p:cNvGrpSpPr/>
          <p:nvPr/>
        </p:nvGrpSpPr>
        <p:grpSpPr>
          <a:xfrm>
            <a:off x="489764" y="2907953"/>
            <a:ext cx="2008023" cy="572474"/>
            <a:chOff x="489764" y="2907953"/>
            <a:chExt cx="2008023" cy="572474"/>
          </a:xfrm>
        </p:grpSpPr>
        <p:sp>
          <p:nvSpPr>
            <p:cNvPr id="171" name="四角形: 角を丸くする 170">
              <a:extLst>
                <a:ext uri="{FF2B5EF4-FFF2-40B4-BE49-F238E27FC236}">
                  <a16:creationId xmlns:a16="http://schemas.microsoft.com/office/drawing/2014/main" id="{8984C5BF-79AB-4FFA-D3BC-758D718C0FFE}"/>
                </a:ext>
              </a:extLst>
            </p:cNvPr>
            <p:cNvSpPr/>
            <p:nvPr/>
          </p:nvSpPr>
          <p:spPr>
            <a:xfrm>
              <a:off x="740740" y="2907953"/>
              <a:ext cx="1757047" cy="572474"/>
            </a:xfrm>
            <a:prstGeom prst="roundRect">
              <a:avLst/>
            </a:prstGeom>
            <a:solidFill>
              <a:schemeClr val="bg1">
                <a:lumMod val="95000"/>
              </a:schemeClr>
            </a:solid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400" b="0" i="0" u="none" strike="noStrike" kern="0" cap="none" spc="0" normalizeH="0" baseline="0" noProof="0" dirty="0">
                  <a:ln>
                    <a:noFill/>
                  </a:ln>
                  <a:effectLst/>
                  <a:uLnTx/>
                  <a:uFillTx/>
                  <a:latin typeface="+mn-ea"/>
                  <a:cs typeface="+mn-cs"/>
                </a:rPr>
                <a:t>チャット</a:t>
              </a:r>
              <a:r>
                <a:rPr kumimoji="0" lang="en-US" altLang="ja-JP" sz="1400" b="0" i="0" u="none" strike="noStrike" kern="0" cap="none" spc="0" normalizeH="0" baseline="0" noProof="0" dirty="0">
                  <a:ln>
                    <a:noFill/>
                  </a:ln>
                  <a:effectLst/>
                  <a:uLnTx/>
                  <a:uFillTx/>
                  <a:latin typeface="+mn-ea"/>
                  <a:cs typeface="+mn-cs"/>
                </a:rPr>
                <a:t>(Web)</a:t>
              </a:r>
            </a:p>
          </p:txBody>
        </p:sp>
        <p:sp>
          <p:nvSpPr>
            <p:cNvPr id="19" name="正方形/長方形 18">
              <a:extLst>
                <a:ext uri="{FF2B5EF4-FFF2-40B4-BE49-F238E27FC236}">
                  <a16:creationId xmlns:a16="http://schemas.microsoft.com/office/drawing/2014/main" id="{7191E7F3-F022-2B6B-FEA8-59B18FC358DC}"/>
                </a:ext>
              </a:extLst>
            </p:cNvPr>
            <p:cNvSpPr/>
            <p:nvPr/>
          </p:nvSpPr>
          <p:spPr>
            <a:xfrm>
              <a:off x="580352" y="3068464"/>
              <a:ext cx="294361" cy="191203"/>
            </a:xfrm>
            <a:prstGeom prst="rect">
              <a:avLst/>
            </a:prstGeom>
            <a:ln w="9525">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solidFill>
                  <a:schemeClr val="dk1"/>
                </a:solidFill>
              </a:endParaRPr>
            </a:p>
          </p:txBody>
        </p:sp>
        <p:pic>
          <p:nvPicPr>
            <p:cNvPr id="172" name="グラフィックス 171" descr="チャットの吹き出し 単色塗りつぶし">
              <a:extLst>
                <a:ext uri="{FF2B5EF4-FFF2-40B4-BE49-F238E27FC236}">
                  <a16:creationId xmlns:a16="http://schemas.microsoft.com/office/drawing/2014/main" id="{67CCE373-56B8-5693-FF97-EFDA6193131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89764" y="2967439"/>
              <a:ext cx="482400" cy="482400"/>
            </a:xfrm>
            <a:prstGeom prst="rect">
              <a:avLst/>
            </a:prstGeom>
          </p:spPr>
        </p:pic>
      </p:grpSp>
      <p:grpSp>
        <p:nvGrpSpPr>
          <p:cNvPr id="20" name="グループ化 19">
            <a:extLst>
              <a:ext uri="{FF2B5EF4-FFF2-40B4-BE49-F238E27FC236}">
                <a16:creationId xmlns:a16="http://schemas.microsoft.com/office/drawing/2014/main" id="{5CA6DEF8-B3E9-4B52-600C-DEFCFF1BB7D3}"/>
              </a:ext>
            </a:extLst>
          </p:cNvPr>
          <p:cNvGrpSpPr/>
          <p:nvPr/>
        </p:nvGrpSpPr>
        <p:grpSpPr>
          <a:xfrm>
            <a:off x="456063" y="3724520"/>
            <a:ext cx="2044921" cy="646331"/>
            <a:chOff x="456063" y="3724520"/>
            <a:chExt cx="2044921" cy="646331"/>
          </a:xfrm>
        </p:grpSpPr>
        <p:sp>
          <p:nvSpPr>
            <p:cNvPr id="174" name="四角形: 角を丸くする 173">
              <a:extLst>
                <a:ext uri="{FF2B5EF4-FFF2-40B4-BE49-F238E27FC236}">
                  <a16:creationId xmlns:a16="http://schemas.microsoft.com/office/drawing/2014/main" id="{1B4C7DD3-C078-1FDF-BEAE-4D1D974AF783}"/>
                </a:ext>
              </a:extLst>
            </p:cNvPr>
            <p:cNvSpPr/>
            <p:nvPr/>
          </p:nvSpPr>
          <p:spPr>
            <a:xfrm>
              <a:off x="743937" y="3724520"/>
              <a:ext cx="1757047" cy="646331"/>
            </a:xfrm>
            <a:prstGeom prst="roundRect">
              <a:avLst>
                <a:gd name="adj" fmla="val 9546"/>
              </a:avLst>
            </a:prstGeom>
            <a:solidFill>
              <a:schemeClr val="bg1">
                <a:lumMod val="95000"/>
              </a:schemeClr>
            </a:solid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400" b="0" i="0" u="none" strike="noStrike" kern="0" cap="none" spc="0" normalizeH="0" baseline="0" noProof="0" dirty="0">
                  <a:ln>
                    <a:noFill/>
                  </a:ln>
                  <a:effectLst/>
                  <a:uLnTx/>
                  <a:uFillTx/>
                  <a:latin typeface="+mn-ea"/>
                  <a:cs typeface="+mn-cs"/>
                </a:rPr>
                <a:t>アプリケーション</a:t>
              </a:r>
              <a:endParaRPr kumimoji="0" lang="en-US" altLang="ja-JP" sz="1400" b="0" i="0" u="none" strike="noStrike" kern="0" cap="none" spc="0" normalizeH="0" baseline="0" noProof="0" dirty="0">
                <a:ln>
                  <a:noFill/>
                </a:ln>
                <a:effectLst/>
                <a:uLnTx/>
                <a:uFillTx/>
                <a:latin typeface="+mn-ea"/>
                <a:cs typeface="+mn-cs"/>
              </a:endParaRPr>
            </a:p>
          </p:txBody>
        </p:sp>
        <p:sp>
          <p:nvSpPr>
            <p:cNvPr id="18" name="正方形/長方形 17">
              <a:extLst>
                <a:ext uri="{FF2B5EF4-FFF2-40B4-BE49-F238E27FC236}">
                  <a16:creationId xmlns:a16="http://schemas.microsoft.com/office/drawing/2014/main" id="{3E3F2101-5AE6-F8DD-1DFB-7D98314C17DC}"/>
                </a:ext>
              </a:extLst>
            </p:cNvPr>
            <p:cNvSpPr/>
            <p:nvPr/>
          </p:nvSpPr>
          <p:spPr>
            <a:xfrm>
              <a:off x="508000" y="3912462"/>
              <a:ext cx="347133" cy="234088"/>
            </a:xfrm>
            <a:prstGeom prst="rect">
              <a:avLst/>
            </a:prstGeom>
            <a:ln w="9525">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solidFill>
                  <a:schemeClr val="dk1"/>
                </a:solidFill>
              </a:endParaRPr>
            </a:p>
          </p:txBody>
        </p:sp>
        <p:pic>
          <p:nvPicPr>
            <p:cNvPr id="175" name="グラフィックス 174" descr="モニター 単色塗りつぶし">
              <a:extLst>
                <a:ext uri="{FF2B5EF4-FFF2-40B4-BE49-F238E27FC236}">
                  <a16:creationId xmlns:a16="http://schemas.microsoft.com/office/drawing/2014/main" id="{2D9FF26A-4FC8-24C5-CA68-C1AD1CA223BA}"/>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56063" y="3836558"/>
              <a:ext cx="447286" cy="447286"/>
            </a:xfrm>
            <a:prstGeom prst="rect">
              <a:avLst/>
            </a:prstGeom>
          </p:spPr>
        </p:pic>
      </p:grpSp>
      <p:sp>
        <p:nvSpPr>
          <p:cNvPr id="2" name="フッター プレースホルダー 3">
            <a:extLst>
              <a:ext uri="{FF2B5EF4-FFF2-40B4-BE49-F238E27FC236}">
                <a16:creationId xmlns:a16="http://schemas.microsoft.com/office/drawing/2014/main" id="{99E6AE52-D454-7A92-B73C-1978991F3516}"/>
              </a:ext>
            </a:extLst>
          </p:cNvPr>
          <p:cNvSpPr>
            <a:spLocks noGrp="1"/>
          </p:cNvSpPr>
          <p:nvPr>
            <p:ph type="ftr" sz="quarter" idx="11"/>
          </p:nvPr>
        </p:nvSpPr>
        <p:spPr>
          <a:xfrm>
            <a:off x="8444093" y="6519334"/>
            <a:ext cx="3747911" cy="365125"/>
          </a:xfrm>
        </p:spPr>
        <p:txBody>
          <a:bodyPr/>
          <a:lstStyle/>
          <a:p>
            <a:r>
              <a:rPr lang="en-US" altLang="ja-JP" dirty="0"/>
              <a:t>Copyright (C) 2025 dbE.inc All Rights Reserved.</a:t>
            </a:r>
            <a:endParaRPr lang="ja-JP" altLang="en-US" dirty="0"/>
          </a:p>
        </p:txBody>
      </p:sp>
      <p:sp>
        <p:nvSpPr>
          <p:cNvPr id="17" name="スライド番号プレースホルダー 3">
            <a:extLst>
              <a:ext uri="{FF2B5EF4-FFF2-40B4-BE49-F238E27FC236}">
                <a16:creationId xmlns:a16="http://schemas.microsoft.com/office/drawing/2014/main" id="{D6F01337-A09D-DA74-A3BF-ED95C86F821B}"/>
              </a:ext>
            </a:extLst>
          </p:cNvPr>
          <p:cNvSpPr>
            <a:spLocks noGrp="1"/>
          </p:cNvSpPr>
          <p:nvPr>
            <p:ph type="sldNum" sz="quarter" idx="12"/>
          </p:nvPr>
        </p:nvSpPr>
        <p:spPr>
          <a:xfrm>
            <a:off x="5252699" y="6550754"/>
            <a:ext cx="1783644" cy="307247"/>
          </a:xfrm>
        </p:spPr>
        <p:txBody>
          <a:bodyPr/>
          <a:lstStyle/>
          <a:p>
            <a:fld id="{0AF7E18D-A281-EF4E-83EF-D7811667EA6C}" type="slidenum">
              <a:rPr kumimoji="1" lang="ja-JP" altLang="en-US" smtClean="0"/>
              <a:t>35</a:t>
            </a:fld>
            <a:endParaRPr kumimoji="1" lang="ja-JP" altLang="en-US"/>
          </a:p>
        </p:txBody>
      </p:sp>
    </p:spTree>
    <p:extLst>
      <p:ext uri="{BB962C8B-B14F-4D97-AF65-F5344CB8AC3E}">
        <p14:creationId xmlns:p14="http://schemas.microsoft.com/office/powerpoint/2010/main" val="24026191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DDC7EC-5ABA-885E-62CC-4CE21A977539}"/>
            </a:ext>
          </a:extLst>
        </p:cNvPr>
        <p:cNvGrpSpPr/>
        <p:nvPr/>
      </p:nvGrpSpPr>
      <p:grpSpPr>
        <a:xfrm>
          <a:off x="0" y="0"/>
          <a:ext cx="0" cy="0"/>
          <a:chOff x="0" y="0"/>
          <a:chExt cx="0" cy="0"/>
        </a:xfrm>
      </p:grpSpPr>
      <p:sp>
        <p:nvSpPr>
          <p:cNvPr id="13" name="タイトル 12">
            <a:extLst>
              <a:ext uri="{FF2B5EF4-FFF2-40B4-BE49-F238E27FC236}">
                <a16:creationId xmlns:a16="http://schemas.microsoft.com/office/drawing/2014/main" id="{45120C94-C3BD-0D5F-F10E-DA6FFEBFCD50}"/>
              </a:ext>
            </a:extLst>
          </p:cNvPr>
          <p:cNvSpPr>
            <a:spLocks noGrp="1"/>
          </p:cNvSpPr>
          <p:nvPr>
            <p:ph type="title"/>
          </p:nvPr>
        </p:nvSpPr>
        <p:spPr/>
        <p:txBody>
          <a:bodyPr>
            <a:normAutofit fontScale="90000"/>
          </a:bodyPr>
          <a:lstStyle/>
          <a:p>
            <a:r>
              <a:rPr lang="ja-JP" altLang="en-US" dirty="0"/>
              <a:t>参考：</a:t>
            </a:r>
            <a:r>
              <a:rPr lang="en-US" altLang="ja-JP" dirty="0"/>
              <a:t>RAG</a:t>
            </a:r>
            <a:r>
              <a:rPr lang="ja-JP" altLang="en-US" dirty="0"/>
              <a:t>とは</a:t>
            </a:r>
          </a:p>
        </p:txBody>
      </p:sp>
      <p:sp>
        <p:nvSpPr>
          <p:cNvPr id="2" name="正方形/長方形 1">
            <a:extLst>
              <a:ext uri="{FF2B5EF4-FFF2-40B4-BE49-F238E27FC236}">
                <a16:creationId xmlns:a16="http://schemas.microsoft.com/office/drawing/2014/main" id="{F7A6E96D-E75E-BBCF-D182-DC7425D178AF}"/>
              </a:ext>
            </a:extLst>
          </p:cNvPr>
          <p:cNvSpPr/>
          <p:nvPr/>
        </p:nvSpPr>
        <p:spPr>
          <a:xfrm>
            <a:off x="300272" y="952982"/>
            <a:ext cx="6455635" cy="752346"/>
          </a:xfrm>
          <a:prstGeom prst="rect">
            <a:avLst/>
          </a:prstGeom>
          <a:solidFill>
            <a:sysClr val="window" lastClr="FFFFFF"/>
          </a:solidFill>
          <a:ln w="9525" cap="flat" cmpd="sng" algn="ctr">
            <a:solidFill>
              <a:sysClr val="windowText" lastClr="000000"/>
            </a:solidFill>
            <a:prstDash val="solid"/>
          </a:ln>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ja-JP" sz="1400" b="1" i="0" u="none" strike="noStrike" kern="0" cap="none" spc="0" normalizeH="0" baseline="0" noProof="0" dirty="0">
                <a:ln>
                  <a:noFill/>
                </a:ln>
                <a:effectLst/>
                <a:uLnTx/>
                <a:uFillTx/>
                <a:latin typeface="+mn-ea"/>
              </a:rPr>
              <a:t>RAG</a:t>
            </a:r>
            <a:r>
              <a:rPr kumimoji="1" lang="ja-JP" altLang="en-US" sz="1400" b="1" kern="0" dirty="0">
                <a:latin typeface="+mn-ea"/>
              </a:rPr>
              <a:t>：</a:t>
            </a:r>
            <a:r>
              <a:rPr kumimoji="1" lang="en-US" altLang="ja-JP" sz="1400" b="1" i="0" u="none" strike="noStrike" kern="0" cap="none" spc="0" normalizeH="0" baseline="0" noProof="0" dirty="0">
                <a:ln>
                  <a:noFill/>
                </a:ln>
                <a:effectLst/>
                <a:uLnTx/>
                <a:uFillTx/>
                <a:latin typeface="+mn-ea"/>
              </a:rPr>
              <a:t>Retrieval Augmented Generation </a:t>
            </a:r>
            <a:r>
              <a:rPr kumimoji="1" lang="ja-JP" altLang="en-US" sz="1400" b="1" i="0" u="none" strike="noStrike" kern="0" cap="none" spc="0" normalizeH="0" baseline="0" noProof="0" dirty="0">
                <a:ln>
                  <a:noFill/>
                </a:ln>
                <a:effectLst/>
                <a:uLnTx/>
                <a:uFillTx/>
                <a:latin typeface="+mn-ea"/>
              </a:rPr>
              <a:t>とは</a:t>
            </a:r>
            <a:endParaRPr kumimoji="1" lang="en-US" altLang="ja-JP" sz="1400" b="1" i="0" u="none" strike="noStrike" kern="0" cap="none" spc="0" normalizeH="0" baseline="0" noProof="0" dirty="0">
              <a:ln>
                <a:noFill/>
              </a:ln>
              <a:effectLst/>
              <a:uLnTx/>
              <a:uFillTx/>
              <a:latin typeface="+mn-ea"/>
            </a:endParaRPr>
          </a:p>
          <a:p>
            <a:pPr marL="0" marR="0" lvl="0" indent="0" defTabSz="914400" eaLnBrk="1" fontAlgn="auto" latinLnBrk="0" hangingPunct="1">
              <a:lnSpc>
                <a:spcPct val="100000"/>
              </a:lnSpc>
              <a:spcBef>
                <a:spcPts val="0"/>
              </a:spcBef>
              <a:spcAft>
                <a:spcPts val="0"/>
              </a:spcAft>
              <a:buClrTx/>
              <a:buSzTx/>
              <a:buFontTx/>
              <a:buNone/>
              <a:tabLst/>
              <a:defRPr/>
            </a:pPr>
            <a:r>
              <a:rPr kumimoji="1" lang="ja-JP" altLang="en-US" sz="1400" i="0" u="none" strike="noStrike" kern="0" cap="none" spc="0" normalizeH="0" baseline="0" noProof="0" dirty="0">
                <a:ln>
                  <a:noFill/>
                </a:ln>
                <a:effectLst/>
                <a:uLnTx/>
                <a:uFillTx/>
                <a:latin typeface="+mn-ea"/>
              </a:rPr>
              <a:t>データソースから関連する情報を取得し</a:t>
            </a:r>
            <a:endParaRPr kumimoji="1" lang="en-US" altLang="ja-JP" sz="1400" i="0" u="none" strike="noStrike" kern="0" cap="none" spc="0" normalizeH="0" baseline="0" noProof="0" dirty="0">
              <a:ln>
                <a:noFill/>
              </a:ln>
              <a:effectLst/>
              <a:uLnTx/>
              <a:uFillTx/>
              <a:latin typeface="+mn-ea"/>
            </a:endParaRPr>
          </a:p>
          <a:p>
            <a:pPr marL="0" marR="0" lvl="0" indent="0" defTabSz="914400" eaLnBrk="1" fontAlgn="auto" latinLnBrk="0" hangingPunct="1">
              <a:lnSpc>
                <a:spcPct val="100000"/>
              </a:lnSpc>
              <a:spcBef>
                <a:spcPts val="0"/>
              </a:spcBef>
              <a:spcAft>
                <a:spcPts val="0"/>
              </a:spcAft>
              <a:buClrTx/>
              <a:buSzTx/>
              <a:buFontTx/>
              <a:buNone/>
              <a:tabLst/>
              <a:defRPr/>
            </a:pPr>
            <a:r>
              <a:rPr kumimoji="1" lang="ja-JP" altLang="en-US" sz="1400" i="0" u="none" strike="noStrike" kern="0" cap="none" spc="0" normalizeH="0" baseline="0" noProof="0" dirty="0">
                <a:ln>
                  <a:noFill/>
                </a:ln>
                <a:effectLst/>
                <a:uLnTx/>
                <a:uFillTx/>
                <a:latin typeface="+mn-ea"/>
              </a:rPr>
              <a:t>その情報をユーザーのプロンプトとともに</a:t>
            </a:r>
            <a:r>
              <a:rPr kumimoji="1" lang="en-US" altLang="ja-JP" sz="1400" i="0" u="none" strike="noStrike" kern="0" cap="none" spc="0" normalizeH="0" baseline="0" noProof="0" dirty="0">
                <a:ln>
                  <a:noFill/>
                </a:ln>
                <a:effectLst/>
                <a:uLnTx/>
                <a:uFillTx/>
                <a:latin typeface="+mn-ea"/>
              </a:rPr>
              <a:t>AI</a:t>
            </a:r>
            <a:r>
              <a:rPr kumimoji="1" lang="ja-JP" altLang="en-US" sz="1400" i="0" u="none" strike="noStrike" kern="0" cap="none" spc="0" normalizeH="0" baseline="0" noProof="0" dirty="0">
                <a:ln>
                  <a:noFill/>
                </a:ln>
                <a:effectLst/>
                <a:uLnTx/>
                <a:uFillTx/>
                <a:latin typeface="+mn-ea"/>
              </a:rPr>
              <a:t>に渡すプロセスのことです。</a:t>
            </a:r>
            <a:endParaRPr kumimoji="1" lang="en-US" altLang="ja-JP" sz="1400" i="0" u="none" strike="noStrike" kern="0" cap="none" spc="0" normalizeH="0" baseline="0" noProof="0" dirty="0">
              <a:ln>
                <a:noFill/>
              </a:ln>
              <a:effectLst/>
              <a:uLnTx/>
              <a:uFillTx/>
              <a:latin typeface="+mn-ea"/>
            </a:endParaRPr>
          </a:p>
        </p:txBody>
      </p:sp>
      <p:grpSp>
        <p:nvGrpSpPr>
          <p:cNvPr id="17" name="グループ化 16">
            <a:extLst>
              <a:ext uri="{FF2B5EF4-FFF2-40B4-BE49-F238E27FC236}">
                <a16:creationId xmlns:a16="http://schemas.microsoft.com/office/drawing/2014/main" id="{034E5E46-072F-C305-23D3-09AB857964D1}"/>
              </a:ext>
            </a:extLst>
          </p:cNvPr>
          <p:cNvGrpSpPr/>
          <p:nvPr/>
        </p:nvGrpSpPr>
        <p:grpSpPr>
          <a:xfrm>
            <a:off x="714836" y="2170576"/>
            <a:ext cx="1109693" cy="1242589"/>
            <a:chOff x="682442" y="1815710"/>
            <a:chExt cx="1109693" cy="1242589"/>
          </a:xfrm>
        </p:grpSpPr>
        <p:pic>
          <p:nvPicPr>
            <p:cNvPr id="22" name="図 21" descr="ウィンドウ, 記号, 挿絵 が含まれている画像&#10;&#10;自動的に生成された説明">
              <a:extLst>
                <a:ext uri="{FF2B5EF4-FFF2-40B4-BE49-F238E27FC236}">
                  <a16:creationId xmlns:a16="http://schemas.microsoft.com/office/drawing/2014/main" id="{FF46F589-78CA-56D5-838C-0379FA1A373B}"/>
                </a:ext>
              </a:extLst>
            </p:cNvPr>
            <p:cNvPicPr>
              <a:picLocks noChangeAspect="1"/>
            </p:cNvPicPr>
            <p:nvPr/>
          </p:nvPicPr>
          <p:blipFill>
            <a:blip r:embed="rId3"/>
            <a:stretch>
              <a:fillRect/>
            </a:stretch>
          </p:blipFill>
          <p:spPr>
            <a:xfrm>
              <a:off x="874713" y="1815710"/>
              <a:ext cx="725152" cy="965590"/>
            </a:xfrm>
            <a:prstGeom prst="rect">
              <a:avLst/>
            </a:prstGeom>
          </p:spPr>
        </p:pic>
        <p:sp>
          <p:nvSpPr>
            <p:cNvPr id="23" name="テキスト ボックス 22">
              <a:extLst>
                <a:ext uri="{FF2B5EF4-FFF2-40B4-BE49-F238E27FC236}">
                  <a16:creationId xmlns:a16="http://schemas.microsoft.com/office/drawing/2014/main" id="{A8038D11-BBF1-8136-200B-B472F8DDC060}"/>
                </a:ext>
              </a:extLst>
            </p:cNvPr>
            <p:cNvSpPr txBox="1"/>
            <p:nvPr/>
          </p:nvSpPr>
          <p:spPr>
            <a:xfrm>
              <a:off x="682442" y="2781300"/>
              <a:ext cx="1109693" cy="276999"/>
            </a:xfrm>
            <a:prstGeom prst="rect">
              <a:avLst/>
            </a:prstGeom>
            <a:noFill/>
          </p:spPr>
          <p:txBody>
            <a:bodyPr wrap="square" rtlCol="0">
              <a:spAutoFit/>
            </a:bodyPr>
            <a:lstStyle/>
            <a:p>
              <a:pPr algn="ctr"/>
              <a:r>
                <a:rPr kumimoji="1" lang="ja-JP" altLang="en-US" sz="1200" dirty="0">
                  <a:latin typeface="+mn-ea"/>
                </a:rPr>
                <a:t>ユーザ</a:t>
              </a:r>
            </a:p>
          </p:txBody>
        </p:sp>
      </p:grpSp>
      <p:sp>
        <p:nvSpPr>
          <p:cNvPr id="24" name="矢印: 右 23">
            <a:extLst>
              <a:ext uri="{FF2B5EF4-FFF2-40B4-BE49-F238E27FC236}">
                <a16:creationId xmlns:a16="http://schemas.microsoft.com/office/drawing/2014/main" id="{0DC31864-41FC-FE10-ABE8-3C09CA2D3A8B}"/>
              </a:ext>
            </a:extLst>
          </p:cNvPr>
          <p:cNvSpPr/>
          <p:nvPr/>
        </p:nvSpPr>
        <p:spPr>
          <a:xfrm>
            <a:off x="1977674" y="2538667"/>
            <a:ext cx="1085039" cy="367200"/>
          </a:xfrm>
          <a:prstGeom prst="rightArrow">
            <a:avLst>
              <a:gd name="adj1" fmla="val 54948"/>
              <a:gd name="adj2" fmla="val 54949"/>
            </a:avLst>
          </a:prstGeom>
          <a:solidFill>
            <a:srgbClr val="4F81BD"/>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dirty="0">
              <a:ln>
                <a:noFill/>
              </a:ln>
              <a:solidFill>
                <a:srgbClr val="646464"/>
              </a:solidFill>
              <a:effectLst/>
              <a:uLnTx/>
              <a:uFillTx/>
              <a:latin typeface="+mn-ea"/>
            </a:endParaRPr>
          </a:p>
        </p:txBody>
      </p:sp>
      <p:pic>
        <p:nvPicPr>
          <p:cNvPr id="25" name="グラフィックス 24" descr="フォルダー 単色塗りつぶし">
            <a:extLst>
              <a:ext uri="{FF2B5EF4-FFF2-40B4-BE49-F238E27FC236}">
                <a16:creationId xmlns:a16="http://schemas.microsoft.com/office/drawing/2014/main" id="{9CA0528D-4F85-C2CE-EA80-A04720B993B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313552" y="2332406"/>
            <a:ext cx="725152" cy="725152"/>
          </a:xfrm>
          <a:prstGeom prst="rect">
            <a:avLst/>
          </a:prstGeom>
        </p:spPr>
      </p:pic>
      <p:sp>
        <p:nvSpPr>
          <p:cNvPr id="26" name="矢印: 右 25">
            <a:extLst>
              <a:ext uri="{FF2B5EF4-FFF2-40B4-BE49-F238E27FC236}">
                <a16:creationId xmlns:a16="http://schemas.microsoft.com/office/drawing/2014/main" id="{540FEA50-F875-E615-2036-5C72FE90EA03}"/>
              </a:ext>
            </a:extLst>
          </p:cNvPr>
          <p:cNvSpPr/>
          <p:nvPr/>
        </p:nvSpPr>
        <p:spPr>
          <a:xfrm>
            <a:off x="4394303" y="2538667"/>
            <a:ext cx="1085039" cy="367200"/>
          </a:xfrm>
          <a:prstGeom prst="rightArrow">
            <a:avLst>
              <a:gd name="adj1" fmla="val 54948"/>
              <a:gd name="adj2" fmla="val 54949"/>
            </a:avLst>
          </a:prstGeom>
          <a:solidFill>
            <a:srgbClr val="4F81BD"/>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dirty="0">
              <a:ln>
                <a:noFill/>
              </a:ln>
              <a:solidFill>
                <a:srgbClr val="646464"/>
              </a:solidFill>
              <a:effectLst/>
              <a:uLnTx/>
              <a:uFillTx/>
              <a:latin typeface="+mn-ea"/>
            </a:endParaRPr>
          </a:p>
        </p:txBody>
      </p:sp>
      <p:pic>
        <p:nvPicPr>
          <p:cNvPr id="27" name="グラフィックス 26" descr="データベース 単色塗りつぶし">
            <a:extLst>
              <a:ext uri="{FF2B5EF4-FFF2-40B4-BE49-F238E27FC236}">
                <a16:creationId xmlns:a16="http://schemas.microsoft.com/office/drawing/2014/main" id="{BC24DBF2-56C4-B29F-BE3E-B88E9C4555D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723141" y="2281649"/>
            <a:ext cx="845339" cy="823014"/>
          </a:xfrm>
          <a:prstGeom prst="rect">
            <a:avLst/>
          </a:prstGeom>
        </p:spPr>
      </p:pic>
      <p:sp>
        <p:nvSpPr>
          <p:cNvPr id="28" name="矢印: 右 27">
            <a:extLst>
              <a:ext uri="{FF2B5EF4-FFF2-40B4-BE49-F238E27FC236}">
                <a16:creationId xmlns:a16="http://schemas.microsoft.com/office/drawing/2014/main" id="{A6F24196-E591-E795-87C5-213D706B2781}"/>
              </a:ext>
            </a:extLst>
          </p:cNvPr>
          <p:cNvSpPr/>
          <p:nvPr/>
        </p:nvSpPr>
        <p:spPr>
          <a:xfrm>
            <a:off x="7594433" y="2538667"/>
            <a:ext cx="1085039" cy="367200"/>
          </a:xfrm>
          <a:prstGeom prst="rightArrow">
            <a:avLst>
              <a:gd name="adj1" fmla="val 54948"/>
              <a:gd name="adj2" fmla="val 54949"/>
            </a:avLst>
          </a:prstGeom>
          <a:solidFill>
            <a:srgbClr val="4F81BD"/>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dirty="0">
              <a:ln>
                <a:noFill/>
              </a:ln>
              <a:solidFill>
                <a:srgbClr val="646464"/>
              </a:solidFill>
              <a:effectLst/>
              <a:uLnTx/>
              <a:uFillTx/>
              <a:latin typeface="+mn-ea"/>
            </a:endParaRPr>
          </a:p>
        </p:txBody>
      </p:sp>
      <p:grpSp>
        <p:nvGrpSpPr>
          <p:cNvPr id="29" name="グループ化 28">
            <a:extLst>
              <a:ext uri="{FF2B5EF4-FFF2-40B4-BE49-F238E27FC236}">
                <a16:creationId xmlns:a16="http://schemas.microsoft.com/office/drawing/2014/main" id="{176A56D6-EE27-5A2E-5359-2FB25404F544}"/>
              </a:ext>
            </a:extLst>
          </p:cNvPr>
          <p:cNvGrpSpPr/>
          <p:nvPr/>
        </p:nvGrpSpPr>
        <p:grpSpPr>
          <a:xfrm>
            <a:off x="5568996" y="2099667"/>
            <a:ext cx="2301643" cy="1114559"/>
            <a:chOff x="5629813" y="2140653"/>
            <a:chExt cx="2301643" cy="1114559"/>
          </a:xfrm>
        </p:grpSpPr>
        <p:pic>
          <p:nvPicPr>
            <p:cNvPr id="30" name="図 29">
              <a:extLst>
                <a:ext uri="{FF2B5EF4-FFF2-40B4-BE49-F238E27FC236}">
                  <a16:creationId xmlns:a16="http://schemas.microsoft.com/office/drawing/2014/main" id="{E1DF3D59-877D-06FA-2F28-4819A89C2E76}"/>
                </a:ext>
              </a:extLst>
            </p:cNvPr>
            <p:cNvPicPr>
              <a:picLocks noChangeAspect="1"/>
            </p:cNvPicPr>
            <p:nvPr/>
          </p:nvPicPr>
          <p:blipFill>
            <a:blip r:embed="rId8"/>
            <a:stretch>
              <a:fillRect/>
            </a:stretch>
          </p:blipFill>
          <p:spPr>
            <a:xfrm>
              <a:off x="5629813" y="2140653"/>
              <a:ext cx="444093" cy="601200"/>
            </a:xfrm>
            <a:prstGeom prst="rect">
              <a:avLst/>
            </a:prstGeom>
          </p:spPr>
        </p:pic>
        <p:pic>
          <p:nvPicPr>
            <p:cNvPr id="31" name="グラフィックス 30" descr="計算機 単色塗りつぶし">
              <a:extLst>
                <a:ext uri="{FF2B5EF4-FFF2-40B4-BE49-F238E27FC236}">
                  <a16:creationId xmlns:a16="http://schemas.microsoft.com/office/drawing/2014/main" id="{8E0A7ECB-209C-F922-DD89-90DE73E492D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1069372">
              <a:off x="5879954" y="2492405"/>
              <a:ext cx="593638" cy="593638"/>
            </a:xfrm>
            <a:prstGeom prst="rect">
              <a:avLst/>
            </a:prstGeom>
          </p:spPr>
        </p:pic>
        <p:grpSp>
          <p:nvGrpSpPr>
            <p:cNvPr id="32" name="グループ化 31">
              <a:extLst>
                <a:ext uri="{FF2B5EF4-FFF2-40B4-BE49-F238E27FC236}">
                  <a16:creationId xmlns:a16="http://schemas.microsoft.com/office/drawing/2014/main" id="{176F6538-AF42-DC58-1DDD-E51169568B93}"/>
                </a:ext>
              </a:extLst>
            </p:cNvPr>
            <p:cNvGrpSpPr/>
            <p:nvPr/>
          </p:nvGrpSpPr>
          <p:grpSpPr>
            <a:xfrm>
              <a:off x="6607355" y="2184737"/>
              <a:ext cx="746847" cy="717919"/>
              <a:chOff x="6930395" y="3158254"/>
              <a:chExt cx="1546093" cy="1286944"/>
            </a:xfrm>
          </p:grpSpPr>
          <p:cxnSp>
            <p:nvCxnSpPr>
              <p:cNvPr id="34" name="直線コネクタ 33">
                <a:extLst>
                  <a:ext uri="{FF2B5EF4-FFF2-40B4-BE49-F238E27FC236}">
                    <a16:creationId xmlns:a16="http://schemas.microsoft.com/office/drawing/2014/main" id="{030ADB0D-D5C3-CDB4-B167-92E53E42887C}"/>
                  </a:ext>
                </a:extLst>
              </p:cNvPr>
              <p:cNvCxnSpPr>
                <a:cxnSpLocks/>
              </p:cNvCxnSpPr>
              <p:nvPr/>
            </p:nvCxnSpPr>
            <p:spPr>
              <a:xfrm>
                <a:off x="7000499" y="4177792"/>
                <a:ext cx="1475989" cy="0"/>
              </a:xfrm>
              <a:prstGeom prst="line">
                <a:avLst/>
              </a:prstGeom>
              <a:ln w="28575">
                <a:solidFill>
                  <a:srgbClr val="D6C2B2"/>
                </a:solidFill>
              </a:ln>
            </p:spPr>
            <p:style>
              <a:lnRef idx="1">
                <a:schemeClr val="dk1"/>
              </a:lnRef>
              <a:fillRef idx="0">
                <a:schemeClr val="dk1"/>
              </a:fillRef>
              <a:effectRef idx="0">
                <a:schemeClr val="dk1"/>
              </a:effectRef>
              <a:fontRef idx="minor">
                <a:schemeClr val="tx1"/>
              </a:fontRef>
            </p:style>
          </p:cxnSp>
          <p:cxnSp>
            <p:nvCxnSpPr>
              <p:cNvPr id="35" name="直線コネクタ 34">
                <a:extLst>
                  <a:ext uri="{FF2B5EF4-FFF2-40B4-BE49-F238E27FC236}">
                    <a16:creationId xmlns:a16="http://schemas.microsoft.com/office/drawing/2014/main" id="{ABF420C3-64D7-9FF1-BC8E-249A4A2CE3A5}"/>
                  </a:ext>
                </a:extLst>
              </p:cNvPr>
              <p:cNvCxnSpPr>
                <a:cxnSpLocks/>
              </p:cNvCxnSpPr>
              <p:nvPr/>
            </p:nvCxnSpPr>
            <p:spPr>
              <a:xfrm>
                <a:off x="7000499" y="3952536"/>
                <a:ext cx="1475989" cy="0"/>
              </a:xfrm>
              <a:prstGeom prst="line">
                <a:avLst/>
              </a:prstGeom>
              <a:ln w="28575">
                <a:solidFill>
                  <a:srgbClr val="D6C2B2"/>
                </a:solidFill>
              </a:ln>
            </p:spPr>
            <p:style>
              <a:lnRef idx="1">
                <a:schemeClr val="dk1"/>
              </a:lnRef>
              <a:fillRef idx="0">
                <a:schemeClr val="dk1"/>
              </a:fillRef>
              <a:effectRef idx="0">
                <a:schemeClr val="dk1"/>
              </a:effectRef>
              <a:fontRef idx="minor">
                <a:schemeClr val="tx1"/>
              </a:fontRef>
            </p:style>
          </p:cxnSp>
          <p:cxnSp>
            <p:nvCxnSpPr>
              <p:cNvPr id="36" name="直線コネクタ 35">
                <a:extLst>
                  <a:ext uri="{FF2B5EF4-FFF2-40B4-BE49-F238E27FC236}">
                    <a16:creationId xmlns:a16="http://schemas.microsoft.com/office/drawing/2014/main" id="{534B4F10-92FC-3E99-8FE9-0B699EAE36A3}"/>
                  </a:ext>
                </a:extLst>
              </p:cNvPr>
              <p:cNvCxnSpPr>
                <a:cxnSpLocks/>
              </p:cNvCxnSpPr>
              <p:nvPr/>
            </p:nvCxnSpPr>
            <p:spPr>
              <a:xfrm>
                <a:off x="7000499" y="3727279"/>
                <a:ext cx="1475989" cy="0"/>
              </a:xfrm>
              <a:prstGeom prst="line">
                <a:avLst/>
              </a:prstGeom>
              <a:ln w="28575">
                <a:solidFill>
                  <a:srgbClr val="D6C2B2"/>
                </a:solidFill>
              </a:ln>
            </p:spPr>
            <p:style>
              <a:lnRef idx="1">
                <a:schemeClr val="dk1"/>
              </a:lnRef>
              <a:fillRef idx="0">
                <a:schemeClr val="dk1"/>
              </a:fillRef>
              <a:effectRef idx="0">
                <a:schemeClr val="dk1"/>
              </a:effectRef>
              <a:fontRef idx="minor">
                <a:schemeClr val="tx1"/>
              </a:fontRef>
            </p:style>
          </p:cxnSp>
          <p:cxnSp>
            <p:nvCxnSpPr>
              <p:cNvPr id="37" name="直線コネクタ 36">
                <a:extLst>
                  <a:ext uri="{FF2B5EF4-FFF2-40B4-BE49-F238E27FC236}">
                    <a16:creationId xmlns:a16="http://schemas.microsoft.com/office/drawing/2014/main" id="{4B8455E4-D5C5-6006-5A89-4581A2C04A7B}"/>
                  </a:ext>
                </a:extLst>
              </p:cNvPr>
              <p:cNvCxnSpPr>
                <a:cxnSpLocks/>
              </p:cNvCxnSpPr>
              <p:nvPr/>
            </p:nvCxnSpPr>
            <p:spPr>
              <a:xfrm>
                <a:off x="7000499" y="3502022"/>
                <a:ext cx="1475989" cy="0"/>
              </a:xfrm>
              <a:prstGeom prst="line">
                <a:avLst/>
              </a:prstGeom>
              <a:ln w="28575">
                <a:solidFill>
                  <a:srgbClr val="D6C2B2"/>
                </a:solidFill>
              </a:ln>
            </p:spPr>
            <p:style>
              <a:lnRef idx="1">
                <a:schemeClr val="dk1"/>
              </a:lnRef>
              <a:fillRef idx="0">
                <a:schemeClr val="dk1"/>
              </a:fillRef>
              <a:effectRef idx="0">
                <a:schemeClr val="dk1"/>
              </a:effectRef>
              <a:fontRef idx="minor">
                <a:schemeClr val="tx1"/>
              </a:fontRef>
            </p:style>
          </p:cxnSp>
          <p:cxnSp>
            <p:nvCxnSpPr>
              <p:cNvPr id="38" name="直線コネクタ 37">
                <a:extLst>
                  <a:ext uri="{FF2B5EF4-FFF2-40B4-BE49-F238E27FC236}">
                    <a16:creationId xmlns:a16="http://schemas.microsoft.com/office/drawing/2014/main" id="{A4CD8928-C3BB-2380-6DA5-FB9AFB36F6D5}"/>
                  </a:ext>
                </a:extLst>
              </p:cNvPr>
              <p:cNvCxnSpPr>
                <a:cxnSpLocks/>
              </p:cNvCxnSpPr>
              <p:nvPr/>
            </p:nvCxnSpPr>
            <p:spPr>
              <a:xfrm>
                <a:off x="7000499" y="3276765"/>
                <a:ext cx="1475989" cy="0"/>
              </a:xfrm>
              <a:prstGeom prst="line">
                <a:avLst/>
              </a:prstGeom>
              <a:ln w="28575">
                <a:solidFill>
                  <a:srgbClr val="D6C2B2"/>
                </a:solidFill>
              </a:ln>
            </p:spPr>
            <p:style>
              <a:lnRef idx="1">
                <a:schemeClr val="dk1"/>
              </a:lnRef>
              <a:fillRef idx="0">
                <a:schemeClr val="dk1"/>
              </a:fillRef>
              <a:effectRef idx="0">
                <a:schemeClr val="dk1"/>
              </a:effectRef>
              <a:fontRef idx="minor">
                <a:schemeClr val="tx1"/>
              </a:fontRef>
            </p:style>
          </p:cxnSp>
          <p:cxnSp>
            <p:nvCxnSpPr>
              <p:cNvPr id="39" name="直線コネクタ 38">
                <a:extLst>
                  <a:ext uri="{FF2B5EF4-FFF2-40B4-BE49-F238E27FC236}">
                    <a16:creationId xmlns:a16="http://schemas.microsoft.com/office/drawing/2014/main" id="{687A2508-DA04-1953-584B-3A21D73B13D0}"/>
                  </a:ext>
                </a:extLst>
              </p:cNvPr>
              <p:cNvCxnSpPr>
                <a:cxnSpLocks/>
              </p:cNvCxnSpPr>
              <p:nvPr/>
            </p:nvCxnSpPr>
            <p:spPr>
              <a:xfrm>
                <a:off x="7213451" y="3158255"/>
                <a:ext cx="0" cy="1212577"/>
              </a:xfrm>
              <a:prstGeom prst="line">
                <a:avLst/>
              </a:prstGeom>
              <a:ln w="28575">
                <a:solidFill>
                  <a:srgbClr val="D6C2B2"/>
                </a:solidFill>
              </a:ln>
            </p:spPr>
            <p:style>
              <a:lnRef idx="1">
                <a:schemeClr val="dk1"/>
              </a:lnRef>
              <a:fillRef idx="0">
                <a:schemeClr val="dk1"/>
              </a:fillRef>
              <a:effectRef idx="0">
                <a:schemeClr val="dk1"/>
              </a:effectRef>
              <a:fontRef idx="minor">
                <a:schemeClr val="tx1"/>
              </a:fontRef>
            </p:style>
          </p:cxnSp>
          <p:cxnSp>
            <p:nvCxnSpPr>
              <p:cNvPr id="40" name="直線コネクタ 39">
                <a:extLst>
                  <a:ext uri="{FF2B5EF4-FFF2-40B4-BE49-F238E27FC236}">
                    <a16:creationId xmlns:a16="http://schemas.microsoft.com/office/drawing/2014/main" id="{A92C62FD-61C9-CC12-A882-AEF904DCF02E}"/>
                  </a:ext>
                </a:extLst>
              </p:cNvPr>
              <p:cNvCxnSpPr>
                <a:cxnSpLocks/>
              </p:cNvCxnSpPr>
              <p:nvPr/>
            </p:nvCxnSpPr>
            <p:spPr>
              <a:xfrm>
                <a:off x="7426403" y="3165565"/>
                <a:ext cx="0" cy="1212577"/>
              </a:xfrm>
              <a:prstGeom prst="line">
                <a:avLst/>
              </a:prstGeom>
              <a:ln w="28575">
                <a:solidFill>
                  <a:srgbClr val="D6C2B2"/>
                </a:solidFill>
              </a:ln>
            </p:spPr>
            <p:style>
              <a:lnRef idx="1">
                <a:schemeClr val="dk1"/>
              </a:lnRef>
              <a:fillRef idx="0">
                <a:schemeClr val="dk1"/>
              </a:fillRef>
              <a:effectRef idx="0">
                <a:schemeClr val="dk1"/>
              </a:effectRef>
              <a:fontRef idx="minor">
                <a:schemeClr val="tx1"/>
              </a:fontRef>
            </p:style>
          </p:cxnSp>
          <p:cxnSp>
            <p:nvCxnSpPr>
              <p:cNvPr id="41" name="直線コネクタ 40">
                <a:extLst>
                  <a:ext uri="{FF2B5EF4-FFF2-40B4-BE49-F238E27FC236}">
                    <a16:creationId xmlns:a16="http://schemas.microsoft.com/office/drawing/2014/main" id="{2BA7182B-EB40-A08E-3CAD-14EEB039E901}"/>
                  </a:ext>
                </a:extLst>
              </p:cNvPr>
              <p:cNvCxnSpPr>
                <a:cxnSpLocks/>
              </p:cNvCxnSpPr>
              <p:nvPr/>
            </p:nvCxnSpPr>
            <p:spPr>
              <a:xfrm>
                <a:off x="7639355" y="3176588"/>
                <a:ext cx="0" cy="1212577"/>
              </a:xfrm>
              <a:prstGeom prst="line">
                <a:avLst/>
              </a:prstGeom>
              <a:ln w="28575">
                <a:solidFill>
                  <a:srgbClr val="D6C2B2"/>
                </a:solidFill>
              </a:ln>
            </p:spPr>
            <p:style>
              <a:lnRef idx="1">
                <a:schemeClr val="dk1"/>
              </a:lnRef>
              <a:fillRef idx="0">
                <a:schemeClr val="dk1"/>
              </a:fillRef>
              <a:effectRef idx="0">
                <a:schemeClr val="dk1"/>
              </a:effectRef>
              <a:fontRef idx="minor">
                <a:schemeClr val="tx1"/>
              </a:fontRef>
            </p:style>
          </p:cxnSp>
          <p:cxnSp>
            <p:nvCxnSpPr>
              <p:cNvPr id="42" name="直線コネクタ 41">
                <a:extLst>
                  <a:ext uri="{FF2B5EF4-FFF2-40B4-BE49-F238E27FC236}">
                    <a16:creationId xmlns:a16="http://schemas.microsoft.com/office/drawing/2014/main" id="{423D2C86-B23F-605A-128E-ACC4AC42E0D2}"/>
                  </a:ext>
                </a:extLst>
              </p:cNvPr>
              <p:cNvCxnSpPr>
                <a:cxnSpLocks/>
              </p:cNvCxnSpPr>
              <p:nvPr/>
            </p:nvCxnSpPr>
            <p:spPr>
              <a:xfrm>
                <a:off x="7852307" y="3158254"/>
                <a:ext cx="0" cy="1212577"/>
              </a:xfrm>
              <a:prstGeom prst="line">
                <a:avLst/>
              </a:prstGeom>
              <a:ln w="28575">
                <a:solidFill>
                  <a:srgbClr val="D6C2B2"/>
                </a:solidFill>
              </a:ln>
            </p:spPr>
            <p:style>
              <a:lnRef idx="1">
                <a:schemeClr val="dk1"/>
              </a:lnRef>
              <a:fillRef idx="0">
                <a:schemeClr val="dk1"/>
              </a:fillRef>
              <a:effectRef idx="0">
                <a:schemeClr val="dk1"/>
              </a:effectRef>
              <a:fontRef idx="minor">
                <a:schemeClr val="tx1"/>
              </a:fontRef>
            </p:style>
          </p:cxnSp>
          <p:cxnSp>
            <p:nvCxnSpPr>
              <p:cNvPr id="43" name="直線コネクタ 42">
                <a:extLst>
                  <a:ext uri="{FF2B5EF4-FFF2-40B4-BE49-F238E27FC236}">
                    <a16:creationId xmlns:a16="http://schemas.microsoft.com/office/drawing/2014/main" id="{85C27629-E2C7-1929-3F93-6040AA937E15}"/>
                  </a:ext>
                </a:extLst>
              </p:cNvPr>
              <p:cNvCxnSpPr>
                <a:cxnSpLocks/>
              </p:cNvCxnSpPr>
              <p:nvPr/>
            </p:nvCxnSpPr>
            <p:spPr>
              <a:xfrm>
                <a:off x="8065258" y="3158255"/>
                <a:ext cx="0" cy="1212577"/>
              </a:xfrm>
              <a:prstGeom prst="line">
                <a:avLst/>
              </a:prstGeom>
              <a:ln w="28575">
                <a:solidFill>
                  <a:srgbClr val="D6C2B2"/>
                </a:solidFill>
              </a:ln>
            </p:spPr>
            <p:style>
              <a:lnRef idx="1">
                <a:schemeClr val="dk1"/>
              </a:lnRef>
              <a:fillRef idx="0">
                <a:schemeClr val="dk1"/>
              </a:fillRef>
              <a:effectRef idx="0">
                <a:schemeClr val="dk1"/>
              </a:effectRef>
              <a:fontRef idx="minor">
                <a:schemeClr val="tx1"/>
              </a:fontRef>
            </p:style>
          </p:cxnSp>
          <p:cxnSp>
            <p:nvCxnSpPr>
              <p:cNvPr id="44" name="直線コネクタ 43">
                <a:extLst>
                  <a:ext uri="{FF2B5EF4-FFF2-40B4-BE49-F238E27FC236}">
                    <a16:creationId xmlns:a16="http://schemas.microsoft.com/office/drawing/2014/main" id="{E6AE56F1-EEC3-B3BD-AE30-FB03227CF37B}"/>
                  </a:ext>
                </a:extLst>
              </p:cNvPr>
              <p:cNvCxnSpPr>
                <a:cxnSpLocks/>
              </p:cNvCxnSpPr>
              <p:nvPr/>
            </p:nvCxnSpPr>
            <p:spPr>
              <a:xfrm flipV="1">
                <a:off x="7000499" y="3236289"/>
                <a:ext cx="1210813" cy="1141853"/>
              </a:xfrm>
              <a:prstGeom prst="line">
                <a:avLst/>
              </a:prstGeom>
              <a:ln w="28575">
                <a:solidFill>
                  <a:schemeClr val="accent2"/>
                </a:solidFill>
              </a:ln>
            </p:spPr>
            <p:style>
              <a:lnRef idx="1">
                <a:schemeClr val="dk1"/>
              </a:lnRef>
              <a:fillRef idx="0">
                <a:schemeClr val="dk1"/>
              </a:fillRef>
              <a:effectRef idx="0">
                <a:schemeClr val="dk1"/>
              </a:effectRef>
              <a:fontRef idx="minor">
                <a:schemeClr val="tx1"/>
              </a:fontRef>
            </p:style>
          </p:cxnSp>
          <p:cxnSp>
            <p:nvCxnSpPr>
              <p:cNvPr id="45" name="直線コネクタ 44">
                <a:extLst>
                  <a:ext uri="{FF2B5EF4-FFF2-40B4-BE49-F238E27FC236}">
                    <a16:creationId xmlns:a16="http://schemas.microsoft.com/office/drawing/2014/main" id="{C1039D80-5F14-1BE9-D190-525A5C654178}"/>
                  </a:ext>
                </a:extLst>
              </p:cNvPr>
              <p:cNvCxnSpPr>
                <a:cxnSpLocks/>
              </p:cNvCxnSpPr>
              <p:nvPr/>
            </p:nvCxnSpPr>
            <p:spPr>
              <a:xfrm flipV="1">
                <a:off x="7000499" y="3158255"/>
                <a:ext cx="0" cy="1286943"/>
              </a:xfrm>
              <a:prstGeom prst="line">
                <a:avLst/>
              </a:prstGeom>
              <a:ln w="28575"/>
            </p:spPr>
            <p:style>
              <a:lnRef idx="1">
                <a:schemeClr val="dk1"/>
              </a:lnRef>
              <a:fillRef idx="0">
                <a:schemeClr val="dk1"/>
              </a:fillRef>
              <a:effectRef idx="0">
                <a:schemeClr val="dk1"/>
              </a:effectRef>
              <a:fontRef idx="minor">
                <a:schemeClr val="tx1"/>
              </a:fontRef>
            </p:style>
          </p:cxnSp>
          <p:cxnSp>
            <p:nvCxnSpPr>
              <p:cNvPr id="46" name="直線コネクタ 45">
                <a:extLst>
                  <a:ext uri="{FF2B5EF4-FFF2-40B4-BE49-F238E27FC236}">
                    <a16:creationId xmlns:a16="http://schemas.microsoft.com/office/drawing/2014/main" id="{DA84648D-E6D3-0F47-75F3-294168465339}"/>
                  </a:ext>
                </a:extLst>
              </p:cNvPr>
              <p:cNvCxnSpPr>
                <a:cxnSpLocks/>
              </p:cNvCxnSpPr>
              <p:nvPr/>
            </p:nvCxnSpPr>
            <p:spPr>
              <a:xfrm>
                <a:off x="6930395" y="4370832"/>
                <a:ext cx="1546093" cy="0"/>
              </a:xfrm>
              <a:prstGeom prst="line">
                <a:avLst/>
              </a:prstGeom>
              <a:ln w="28575"/>
            </p:spPr>
            <p:style>
              <a:lnRef idx="1">
                <a:schemeClr val="dk1"/>
              </a:lnRef>
              <a:fillRef idx="0">
                <a:schemeClr val="dk1"/>
              </a:fillRef>
              <a:effectRef idx="0">
                <a:schemeClr val="dk1"/>
              </a:effectRef>
              <a:fontRef idx="minor">
                <a:schemeClr val="tx1"/>
              </a:fontRef>
            </p:style>
          </p:cxnSp>
        </p:grpSp>
        <p:sp>
          <p:nvSpPr>
            <p:cNvPr id="33" name="テキスト ボックス 32">
              <a:extLst>
                <a:ext uri="{FF2B5EF4-FFF2-40B4-BE49-F238E27FC236}">
                  <a16:creationId xmlns:a16="http://schemas.microsoft.com/office/drawing/2014/main" id="{127C6638-9F5E-1F60-10FB-7A84537B1ECF}"/>
                </a:ext>
              </a:extLst>
            </p:cNvPr>
            <p:cNvSpPr txBox="1"/>
            <p:nvPr/>
          </p:nvSpPr>
          <p:spPr>
            <a:xfrm>
              <a:off x="6273990" y="2978213"/>
              <a:ext cx="1657466" cy="276999"/>
            </a:xfrm>
            <a:prstGeom prst="rect">
              <a:avLst/>
            </a:prstGeom>
            <a:noFill/>
          </p:spPr>
          <p:txBody>
            <a:bodyPr wrap="square" rtlCol="0">
              <a:spAutoFit/>
            </a:bodyPr>
            <a:lstStyle/>
            <a:p>
              <a:r>
                <a:rPr kumimoji="1" lang="en-US" altLang="ja-JP" sz="1200" dirty="0">
                  <a:latin typeface="+mn-ea"/>
                </a:rPr>
                <a:t>(0.3,0.2,0.4,0.8…)</a:t>
              </a:r>
              <a:endParaRPr kumimoji="1" lang="ja-JP" altLang="en-US" sz="1200" dirty="0">
                <a:latin typeface="+mn-ea"/>
              </a:endParaRPr>
            </a:p>
          </p:txBody>
        </p:sp>
      </p:grpSp>
      <p:pic>
        <p:nvPicPr>
          <p:cNvPr id="47" name="図 46">
            <a:extLst>
              <a:ext uri="{FF2B5EF4-FFF2-40B4-BE49-F238E27FC236}">
                <a16:creationId xmlns:a16="http://schemas.microsoft.com/office/drawing/2014/main" id="{B2831F46-C6D5-FF2C-AD87-24AB8C681F37}"/>
              </a:ext>
            </a:extLst>
          </p:cNvPr>
          <p:cNvPicPr>
            <a:picLocks noChangeAspect="1"/>
          </p:cNvPicPr>
          <p:nvPr/>
        </p:nvPicPr>
        <p:blipFill>
          <a:blip r:embed="rId11"/>
          <a:stretch>
            <a:fillRect/>
          </a:stretch>
        </p:blipFill>
        <p:spPr>
          <a:xfrm>
            <a:off x="2091417" y="2328754"/>
            <a:ext cx="750398" cy="728804"/>
          </a:xfrm>
          <a:prstGeom prst="rect">
            <a:avLst/>
          </a:prstGeom>
        </p:spPr>
      </p:pic>
      <p:cxnSp>
        <p:nvCxnSpPr>
          <p:cNvPr id="48" name="直線コネクタ 47">
            <a:extLst>
              <a:ext uri="{FF2B5EF4-FFF2-40B4-BE49-F238E27FC236}">
                <a16:creationId xmlns:a16="http://schemas.microsoft.com/office/drawing/2014/main" id="{170EE442-035C-E37B-86C4-4EE64FD85497}"/>
              </a:ext>
            </a:extLst>
          </p:cNvPr>
          <p:cNvCxnSpPr>
            <a:cxnSpLocks/>
          </p:cNvCxnSpPr>
          <p:nvPr/>
        </p:nvCxnSpPr>
        <p:spPr>
          <a:xfrm>
            <a:off x="568660" y="3668938"/>
            <a:ext cx="11192636" cy="0"/>
          </a:xfrm>
          <a:prstGeom prst="line">
            <a:avLst/>
          </a:prstGeom>
          <a:ln w="28575">
            <a:prstDash val="dash"/>
          </a:ln>
        </p:spPr>
        <p:style>
          <a:lnRef idx="1">
            <a:schemeClr val="dk1"/>
          </a:lnRef>
          <a:fillRef idx="0">
            <a:schemeClr val="dk1"/>
          </a:fillRef>
          <a:effectRef idx="0">
            <a:schemeClr val="dk1"/>
          </a:effectRef>
          <a:fontRef idx="minor">
            <a:schemeClr val="tx1"/>
          </a:fontRef>
        </p:style>
      </p:cxnSp>
      <p:grpSp>
        <p:nvGrpSpPr>
          <p:cNvPr id="49" name="グループ化 48">
            <a:extLst>
              <a:ext uri="{FF2B5EF4-FFF2-40B4-BE49-F238E27FC236}">
                <a16:creationId xmlns:a16="http://schemas.microsoft.com/office/drawing/2014/main" id="{4A987C68-59C5-2F07-40A0-11A2DC8F30C7}"/>
              </a:ext>
            </a:extLst>
          </p:cNvPr>
          <p:cNvGrpSpPr/>
          <p:nvPr/>
        </p:nvGrpSpPr>
        <p:grpSpPr>
          <a:xfrm>
            <a:off x="8410441" y="4019194"/>
            <a:ext cx="2232770" cy="1112396"/>
            <a:chOff x="7323914" y="4301526"/>
            <a:chExt cx="2232770" cy="1112396"/>
          </a:xfrm>
        </p:grpSpPr>
        <p:pic>
          <p:nvPicPr>
            <p:cNvPr id="50" name="図 49">
              <a:extLst>
                <a:ext uri="{FF2B5EF4-FFF2-40B4-BE49-F238E27FC236}">
                  <a16:creationId xmlns:a16="http://schemas.microsoft.com/office/drawing/2014/main" id="{54573850-C64E-68EC-84AD-F4A70F6C8FAA}"/>
                </a:ext>
              </a:extLst>
            </p:cNvPr>
            <p:cNvPicPr>
              <a:picLocks noChangeAspect="1"/>
            </p:cNvPicPr>
            <p:nvPr/>
          </p:nvPicPr>
          <p:blipFill>
            <a:blip r:embed="rId8"/>
            <a:stretch>
              <a:fillRect/>
            </a:stretch>
          </p:blipFill>
          <p:spPr>
            <a:xfrm>
              <a:off x="7323914" y="4301526"/>
              <a:ext cx="444093" cy="601200"/>
            </a:xfrm>
            <a:prstGeom prst="rect">
              <a:avLst/>
            </a:prstGeom>
          </p:spPr>
        </p:pic>
        <p:pic>
          <p:nvPicPr>
            <p:cNvPr id="51" name="グラフィックス 50" descr="計算機 単色塗りつぶし">
              <a:extLst>
                <a:ext uri="{FF2B5EF4-FFF2-40B4-BE49-F238E27FC236}">
                  <a16:creationId xmlns:a16="http://schemas.microsoft.com/office/drawing/2014/main" id="{29C0BB05-C2CA-C715-65D8-D8BAC885127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1069372">
              <a:off x="7574055" y="4653278"/>
              <a:ext cx="593638" cy="593638"/>
            </a:xfrm>
            <a:prstGeom prst="rect">
              <a:avLst/>
            </a:prstGeom>
          </p:spPr>
        </p:pic>
        <p:grpSp>
          <p:nvGrpSpPr>
            <p:cNvPr id="52" name="グループ化 51">
              <a:extLst>
                <a:ext uri="{FF2B5EF4-FFF2-40B4-BE49-F238E27FC236}">
                  <a16:creationId xmlns:a16="http://schemas.microsoft.com/office/drawing/2014/main" id="{D3B8BA6D-1FD3-22B6-50F9-7B8CFC483D72}"/>
                </a:ext>
              </a:extLst>
            </p:cNvPr>
            <p:cNvGrpSpPr/>
            <p:nvPr/>
          </p:nvGrpSpPr>
          <p:grpSpPr>
            <a:xfrm>
              <a:off x="8255736" y="4345610"/>
              <a:ext cx="746847" cy="717919"/>
              <a:chOff x="6930395" y="3158254"/>
              <a:chExt cx="1546093" cy="1286944"/>
            </a:xfrm>
          </p:grpSpPr>
          <p:cxnSp>
            <p:nvCxnSpPr>
              <p:cNvPr id="54" name="直線コネクタ 53">
                <a:extLst>
                  <a:ext uri="{FF2B5EF4-FFF2-40B4-BE49-F238E27FC236}">
                    <a16:creationId xmlns:a16="http://schemas.microsoft.com/office/drawing/2014/main" id="{E10AB8CD-0E15-914D-6B0B-25CA8E18DDB6}"/>
                  </a:ext>
                </a:extLst>
              </p:cNvPr>
              <p:cNvCxnSpPr>
                <a:cxnSpLocks/>
              </p:cNvCxnSpPr>
              <p:nvPr/>
            </p:nvCxnSpPr>
            <p:spPr>
              <a:xfrm>
                <a:off x="7000499" y="4177792"/>
                <a:ext cx="1475989" cy="0"/>
              </a:xfrm>
              <a:prstGeom prst="line">
                <a:avLst/>
              </a:prstGeom>
              <a:ln w="28575">
                <a:solidFill>
                  <a:srgbClr val="D6C2B2"/>
                </a:solidFill>
              </a:ln>
            </p:spPr>
            <p:style>
              <a:lnRef idx="1">
                <a:schemeClr val="dk1"/>
              </a:lnRef>
              <a:fillRef idx="0">
                <a:schemeClr val="dk1"/>
              </a:fillRef>
              <a:effectRef idx="0">
                <a:schemeClr val="dk1"/>
              </a:effectRef>
              <a:fontRef idx="minor">
                <a:schemeClr val="tx1"/>
              </a:fontRef>
            </p:style>
          </p:cxnSp>
          <p:cxnSp>
            <p:nvCxnSpPr>
              <p:cNvPr id="55" name="直線コネクタ 54">
                <a:extLst>
                  <a:ext uri="{FF2B5EF4-FFF2-40B4-BE49-F238E27FC236}">
                    <a16:creationId xmlns:a16="http://schemas.microsoft.com/office/drawing/2014/main" id="{10CD3755-EDCA-0522-0F85-FE04D84C4327}"/>
                  </a:ext>
                </a:extLst>
              </p:cNvPr>
              <p:cNvCxnSpPr>
                <a:cxnSpLocks/>
              </p:cNvCxnSpPr>
              <p:nvPr/>
            </p:nvCxnSpPr>
            <p:spPr>
              <a:xfrm>
                <a:off x="7000499" y="3952536"/>
                <a:ext cx="1475989" cy="0"/>
              </a:xfrm>
              <a:prstGeom prst="line">
                <a:avLst/>
              </a:prstGeom>
              <a:ln w="28575">
                <a:solidFill>
                  <a:srgbClr val="D6C2B2"/>
                </a:solidFill>
              </a:ln>
            </p:spPr>
            <p:style>
              <a:lnRef idx="1">
                <a:schemeClr val="dk1"/>
              </a:lnRef>
              <a:fillRef idx="0">
                <a:schemeClr val="dk1"/>
              </a:fillRef>
              <a:effectRef idx="0">
                <a:schemeClr val="dk1"/>
              </a:effectRef>
              <a:fontRef idx="minor">
                <a:schemeClr val="tx1"/>
              </a:fontRef>
            </p:style>
          </p:cxnSp>
          <p:cxnSp>
            <p:nvCxnSpPr>
              <p:cNvPr id="56" name="直線コネクタ 55">
                <a:extLst>
                  <a:ext uri="{FF2B5EF4-FFF2-40B4-BE49-F238E27FC236}">
                    <a16:creationId xmlns:a16="http://schemas.microsoft.com/office/drawing/2014/main" id="{AA26BCFC-8709-539E-F97C-617A59A63C5C}"/>
                  </a:ext>
                </a:extLst>
              </p:cNvPr>
              <p:cNvCxnSpPr>
                <a:cxnSpLocks/>
              </p:cNvCxnSpPr>
              <p:nvPr/>
            </p:nvCxnSpPr>
            <p:spPr>
              <a:xfrm>
                <a:off x="7000499" y="3727279"/>
                <a:ext cx="1475989" cy="0"/>
              </a:xfrm>
              <a:prstGeom prst="line">
                <a:avLst/>
              </a:prstGeom>
              <a:ln w="28575">
                <a:solidFill>
                  <a:srgbClr val="D6C2B2"/>
                </a:solidFill>
              </a:ln>
            </p:spPr>
            <p:style>
              <a:lnRef idx="1">
                <a:schemeClr val="dk1"/>
              </a:lnRef>
              <a:fillRef idx="0">
                <a:schemeClr val="dk1"/>
              </a:fillRef>
              <a:effectRef idx="0">
                <a:schemeClr val="dk1"/>
              </a:effectRef>
              <a:fontRef idx="minor">
                <a:schemeClr val="tx1"/>
              </a:fontRef>
            </p:style>
          </p:cxnSp>
          <p:cxnSp>
            <p:nvCxnSpPr>
              <p:cNvPr id="57" name="直線コネクタ 56">
                <a:extLst>
                  <a:ext uri="{FF2B5EF4-FFF2-40B4-BE49-F238E27FC236}">
                    <a16:creationId xmlns:a16="http://schemas.microsoft.com/office/drawing/2014/main" id="{1C5DABFF-A70A-4D6C-C772-F35905ADB870}"/>
                  </a:ext>
                </a:extLst>
              </p:cNvPr>
              <p:cNvCxnSpPr>
                <a:cxnSpLocks/>
              </p:cNvCxnSpPr>
              <p:nvPr/>
            </p:nvCxnSpPr>
            <p:spPr>
              <a:xfrm>
                <a:off x="7000499" y="3502022"/>
                <a:ext cx="1475989" cy="0"/>
              </a:xfrm>
              <a:prstGeom prst="line">
                <a:avLst/>
              </a:prstGeom>
              <a:ln w="28575">
                <a:solidFill>
                  <a:srgbClr val="D6C2B2"/>
                </a:solidFill>
              </a:ln>
            </p:spPr>
            <p:style>
              <a:lnRef idx="1">
                <a:schemeClr val="dk1"/>
              </a:lnRef>
              <a:fillRef idx="0">
                <a:schemeClr val="dk1"/>
              </a:fillRef>
              <a:effectRef idx="0">
                <a:schemeClr val="dk1"/>
              </a:effectRef>
              <a:fontRef idx="minor">
                <a:schemeClr val="tx1"/>
              </a:fontRef>
            </p:style>
          </p:cxnSp>
          <p:cxnSp>
            <p:nvCxnSpPr>
              <p:cNvPr id="58" name="直線コネクタ 57">
                <a:extLst>
                  <a:ext uri="{FF2B5EF4-FFF2-40B4-BE49-F238E27FC236}">
                    <a16:creationId xmlns:a16="http://schemas.microsoft.com/office/drawing/2014/main" id="{04642795-82E1-1E1F-EF41-B20B522A502A}"/>
                  </a:ext>
                </a:extLst>
              </p:cNvPr>
              <p:cNvCxnSpPr>
                <a:cxnSpLocks/>
              </p:cNvCxnSpPr>
              <p:nvPr/>
            </p:nvCxnSpPr>
            <p:spPr>
              <a:xfrm>
                <a:off x="7000499" y="3276765"/>
                <a:ext cx="1475989" cy="0"/>
              </a:xfrm>
              <a:prstGeom prst="line">
                <a:avLst/>
              </a:prstGeom>
              <a:ln w="28575">
                <a:solidFill>
                  <a:srgbClr val="D6C2B2"/>
                </a:solidFill>
              </a:ln>
            </p:spPr>
            <p:style>
              <a:lnRef idx="1">
                <a:schemeClr val="dk1"/>
              </a:lnRef>
              <a:fillRef idx="0">
                <a:schemeClr val="dk1"/>
              </a:fillRef>
              <a:effectRef idx="0">
                <a:schemeClr val="dk1"/>
              </a:effectRef>
              <a:fontRef idx="minor">
                <a:schemeClr val="tx1"/>
              </a:fontRef>
            </p:style>
          </p:cxnSp>
          <p:cxnSp>
            <p:nvCxnSpPr>
              <p:cNvPr id="59" name="直線コネクタ 58">
                <a:extLst>
                  <a:ext uri="{FF2B5EF4-FFF2-40B4-BE49-F238E27FC236}">
                    <a16:creationId xmlns:a16="http://schemas.microsoft.com/office/drawing/2014/main" id="{C19770CB-740D-590A-5659-99B0CE3323FD}"/>
                  </a:ext>
                </a:extLst>
              </p:cNvPr>
              <p:cNvCxnSpPr>
                <a:cxnSpLocks/>
              </p:cNvCxnSpPr>
              <p:nvPr/>
            </p:nvCxnSpPr>
            <p:spPr>
              <a:xfrm>
                <a:off x="7213451" y="3158255"/>
                <a:ext cx="0" cy="1212577"/>
              </a:xfrm>
              <a:prstGeom prst="line">
                <a:avLst/>
              </a:prstGeom>
              <a:ln w="28575">
                <a:solidFill>
                  <a:srgbClr val="D6C2B2"/>
                </a:solidFill>
              </a:ln>
            </p:spPr>
            <p:style>
              <a:lnRef idx="1">
                <a:schemeClr val="dk1"/>
              </a:lnRef>
              <a:fillRef idx="0">
                <a:schemeClr val="dk1"/>
              </a:fillRef>
              <a:effectRef idx="0">
                <a:schemeClr val="dk1"/>
              </a:effectRef>
              <a:fontRef idx="minor">
                <a:schemeClr val="tx1"/>
              </a:fontRef>
            </p:style>
          </p:cxnSp>
          <p:cxnSp>
            <p:nvCxnSpPr>
              <p:cNvPr id="60" name="直線コネクタ 59">
                <a:extLst>
                  <a:ext uri="{FF2B5EF4-FFF2-40B4-BE49-F238E27FC236}">
                    <a16:creationId xmlns:a16="http://schemas.microsoft.com/office/drawing/2014/main" id="{8707ABC8-AE50-6712-6124-34F2230AB20A}"/>
                  </a:ext>
                </a:extLst>
              </p:cNvPr>
              <p:cNvCxnSpPr>
                <a:cxnSpLocks/>
              </p:cNvCxnSpPr>
              <p:nvPr/>
            </p:nvCxnSpPr>
            <p:spPr>
              <a:xfrm>
                <a:off x="7426403" y="3165565"/>
                <a:ext cx="0" cy="1212577"/>
              </a:xfrm>
              <a:prstGeom prst="line">
                <a:avLst/>
              </a:prstGeom>
              <a:ln w="28575">
                <a:solidFill>
                  <a:srgbClr val="D6C2B2"/>
                </a:solidFill>
              </a:ln>
            </p:spPr>
            <p:style>
              <a:lnRef idx="1">
                <a:schemeClr val="dk1"/>
              </a:lnRef>
              <a:fillRef idx="0">
                <a:schemeClr val="dk1"/>
              </a:fillRef>
              <a:effectRef idx="0">
                <a:schemeClr val="dk1"/>
              </a:effectRef>
              <a:fontRef idx="minor">
                <a:schemeClr val="tx1"/>
              </a:fontRef>
            </p:style>
          </p:cxnSp>
          <p:cxnSp>
            <p:nvCxnSpPr>
              <p:cNvPr id="61" name="直線コネクタ 60">
                <a:extLst>
                  <a:ext uri="{FF2B5EF4-FFF2-40B4-BE49-F238E27FC236}">
                    <a16:creationId xmlns:a16="http://schemas.microsoft.com/office/drawing/2014/main" id="{382B2BCB-1AD9-3785-C87D-4A4FC1346A88}"/>
                  </a:ext>
                </a:extLst>
              </p:cNvPr>
              <p:cNvCxnSpPr>
                <a:cxnSpLocks/>
              </p:cNvCxnSpPr>
              <p:nvPr/>
            </p:nvCxnSpPr>
            <p:spPr>
              <a:xfrm>
                <a:off x="7639355" y="3176588"/>
                <a:ext cx="0" cy="1212577"/>
              </a:xfrm>
              <a:prstGeom prst="line">
                <a:avLst/>
              </a:prstGeom>
              <a:ln w="28575">
                <a:solidFill>
                  <a:srgbClr val="D6C2B2"/>
                </a:solidFill>
              </a:ln>
            </p:spPr>
            <p:style>
              <a:lnRef idx="1">
                <a:schemeClr val="dk1"/>
              </a:lnRef>
              <a:fillRef idx="0">
                <a:schemeClr val="dk1"/>
              </a:fillRef>
              <a:effectRef idx="0">
                <a:schemeClr val="dk1"/>
              </a:effectRef>
              <a:fontRef idx="minor">
                <a:schemeClr val="tx1"/>
              </a:fontRef>
            </p:style>
          </p:cxnSp>
          <p:cxnSp>
            <p:nvCxnSpPr>
              <p:cNvPr id="62" name="直線コネクタ 61">
                <a:extLst>
                  <a:ext uri="{FF2B5EF4-FFF2-40B4-BE49-F238E27FC236}">
                    <a16:creationId xmlns:a16="http://schemas.microsoft.com/office/drawing/2014/main" id="{D82B16E5-100D-A9F9-CBE6-8D2B238D4152}"/>
                  </a:ext>
                </a:extLst>
              </p:cNvPr>
              <p:cNvCxnSpPr>
                <a:cxnSpLocks/>
              </p:cNvCxnSpPr>
              <p:nvPr/>
            </p:nvCxnSpPr>
            <p:spPr>
              <a:xfrm>
                <a:off x="7852307" y="3158254"/>
                <a:ext cx="0" cy="1212577"/>
              </a:xfrm>
              <a:prstGeom prst="line">
                <a:avLst/>
              </a:prstGeom>
              <a:ln w="28575">
                <a:solidFill>
                  <a:srgbClr val="D6C2B2"/>
                </a:solidFill>
              </a:ln>
            </p:spPr>
            <p:style>
              <a:lnRef idx="1">
                <a:schemeClr val="dk1"/>
              </a:lnRef>
              <a:fillRef idx="0">
                <a:schemeClr val="dk1"/>
              </a:fillRef>
              <a:effectRef idx="0">
                <a:schemeClr val="dk1"/>
              </a:effectRef>
              <a:fontRef idx="minor">
                <a:schemeClr val="tx1"/>
              </a:fontRef>
            </p:style>
          </p:cxnSp>
          <p:cxnSp>
            <p:nvCxnSpPr>
              <p:cNvPr id="63" name="直線コネクタ 62">
                <a:extLst>
                  <a:ext uri="{FF2B5EF4-FFF2-40B4-BE49-F238E27FC236}">
                    <a16:creationId xmlns:a16="http://schemas.microsoft.com/office/drawing/2014/main" id="{23A70CFE-6AEB-2EEE-0BC8-26FC08C5FCCC}"/>
                  </a:ext>
                </a:extLst>
              </p:cNvPr>
              <p:cNvCxnSpPr>
                <a:cxnSpLocks/>
              </p:cNvCxnSpPr>
              <p:nvPr/>
            </p:nvCxnSpPr>
            <p:spPr>
              <a:xfrm>
                <a:off x="8065258" y="3158255"/>
                <a:ext cx="0" cy="1212577"/>
              </a:xfrm>
              <a:prstGeom prst="line">
                <a:avLst/>
              </a:prstGeom>
              <a:ln w="28575">
                <a:solidFill>
                  <a:srgbClr val="D6C2B2"/>
                </a:solidFill>
              </a:ln>
            </p:spPr>
            <p:style>
              <a:lnRef idx="1">
                <a:schemeClr val="dk1"/>
              </a:lnRef>
              <a:fillRef idx="0">
                <a:schemeClr val="dk1"/>
              </a:fillRef>
              <a:effectRef idx="0">
                <a:schemeClr val="dk1"/>
              </a:effectRef>
              <a:fontRef idx="minor">
                <a:schemeClr val="tx1"/>
              </a:fontRef>
            </p:style>
          </p:cxnSp>
          <p:cxnSp>
            <p:nvCxnSpPr>
              <p:cNvPr id="128" name="直線コネクタ 127">
                <a:extLst>
                  <a:ext uri="{FF2B5EF4-FFF2-40B4-BE49-F238E27FC236}">
                    <a16:creationId xmlns:a16="http://schemas.microsoft.com/office/drawing/2014/main" id="{F669650D-7279-2B79-05A8-B1E9BB55234C}"/>
                  </a:ext>
                </a:extLst>
              </p:cNvPr>
              <p:cNvCxnSpPr>
                <a:cxnSpLocks/>
              </p:cNvCxnSpPr>
              <p:nvPr/>
            </p:nvCxnSpPr>
            <p:spPr>
              <a:xfrm flipV="1">
                <a:off x="7000499" y="3236289"/>
                <a:ext cx="1210813" cy="1141853"/>
              </a:xfrm>
              <a:prstGeom prst="line">
                <a:avLst/>
              </a:prstGeom>
              <a:ln w="28575">
                <a:solidFill>
                  <a:schemeClr val="accent2"/>
                </a:solidFill>
              </a:ln>
            </p:spPr>
            <p:style>
              <a:lnRef idx="1">
                <a:schemeClr val="dk1"/>
              </a:lnRef>
              <a:fillRef idx="0">
                <a:schemeClr val="dk1"/>
              </a:fillRef>
              <a:effectRef idx="0">
                <a:schemeClr val="dk1"/>
              </a:effectRef>
              <a:fontRef idx="minor">
                <a:schemeClr val="tx1"/>
              </a:fontRef>
            </p:style>
          </p:cxnSp>
          <p:cxnSp>
            <p:nvCxnSpPr>
              <p:cNvPr id="129" name="直線コネクタ 128">
                <a:extLst>
                  <a:ext uri="{FF2B5EF4-FFF2-40B4-BE49-F238E27FC236}">
                    <a16:creationId xmlns:a16="http://schemas.microsoft.com/office/drawing/2014/main" id="{907A7B5F-F068-77CF-FA9B-8A04E581519D}"/>
                  </a:ext>
                </a:extLst>
              </p:cNvPr>
              <p:cNvCxnSpPr>
                <a:cxnSpLocks/>
              </p:cNvCxnSpPr>
              <p:nvPr/>
            </p:nvCxnSpPr>
            <p:spPr>
              <a:xfrm flipV="1">
                <a:off x="7000499" y="3158255"/>
                <a:ext cx="0" cy="1286943"/>
              </a:xfrm>
              <a:prstGeom prst="line">
                <a:avLst/>
              </a:prstGeom>
              <a:ln w="28575"/>
            </p:spPr>
            <p:style>
              <a:lnRef idx="1">
                <a:schemeClr val="dk1"/>
              </a:lnRef>
              <a:fillRef idx="0">
                <a:schemeClr val="dk1"/>
              </a:fillRef>
              <a:effectRef idx="0">
                <a:schemeClr val="dk1"/>
              </a:effectRef>
              <a:fontRef idx="minor">
                <a:schemeClr val="tx1"/>
              </a:fontRef>
            </p:style>
          </p:cxnSp>
          <p:cxnSp>
            <p:nvCxnSpPr>
              <p:cNvPr id="130" name="直線コネクタ 129">
                <a:extLst>
                  <a:ext uri="{FF2B5EF4-FFF2-40B4-BE49-F238E27FC236}">
                    <a16:creationId xmlns:a16="http://schemas.microsoft.com/office/drawing/2014/main" id="{193F1EFD-0DDA-B5C4-736A-9EB5C0AF1981}"/>
                  </a:ext>
                </a:extLst>
              </p:cNvPr>
              <p:cNvCxnSpPr>
                <a:cxnSpLocks/>
              </p:cNvCxnSpPr>
              <p:nvPr/>
            </p:nvCxnSpPr>
            <p:spPr>
              <a:xfrm>
                <a:off x="6930395" y="4370832"/>
                <a:ext cx="1546093" cy="0"/>
              </a:xfrm>
              <a:prstGeom prst="line">
                <a:avLst/>
              </a:prstGeom>
              <a:ln w="28575"/>
            </p:spPr>
            <p:style>
              <a:lnRef idx="1">
                <a:schemeClr val="dk1"/>
              </a:lnRef>
              <a:fillRef idx="0">
                <a:schemeClr val="dk1"/>
              </a:fillRef>
              <a:effectRef idx="0">
                <a:schemeClr val="dk1"/>
              </a:effectRef>
              <a:fontRef idx="minor">
                <a:schemeClr val="tx1"/>
              </a:fontRef>
            </p:style>
          </p:cxnSp>
        </p:grpSp>
        <p:sp>
          <p:nvSpPr>
            <p:cNvPr id="53" name="テキスト ボックス 52">
              <a:extLst>
                <a:ext uri="{FF2B5EF4-FFF2-40B4-BE49-F238E27FC236}">
                  <a16:creationId xmlns:a16="http://schemas.microsoft.com/office/drawing/2014/main" id="{F9A916EF-4A9B-D4F0-B6F5-4E9E3720AF18}"/>
                </a:ext>
              </a:extLst>
            </p:cNvPr>
            <p:cNvSpPr txBox="1"/>
            <p:nvPr/>
          </p:nvSpPr>
          <p:spPr>
            <a:xfrm>
              <a:off x="7883125" y="5136923"/>
              <a:ext cx="1673559" cy="276999"/>
            </a:xfrm>
            <a:prstGeom prst="rect">
              <a:avLst/>
            </a:prstGeom>
            <a:noFill/>
          </p:spPr>
          <p:txBody>
            <a:bodyPr wrap="square" rtlCol="0">
              <a:spAutoFit/>
            </a:bodyPr>
            <a:lstStyle/>
            <a:p>
              <a:r>
                <a:rPr kumimoji="1" lang="en-US" altLang="ja-JP" sz="1200" dirty="0">
                  <a:latin typeface="+mn-ea"/>
                </a:rPr>
                <a:t>(0.9,0.6,0.4,0.1…)</a:t>
              </a:r>
              <a:endParaRPr kumimoji="1" lang="ja-JP" altLang="en-US" sz="1200" dirty="0">
                <a:latin typeface="+mn-ea"/>
              </a:endParaRPr>
            </a:p>
          </p:txBody>
        </p:sp>
      </p:grpSp>
      <p:pic>
        <p:nvPicPr>
          <p:cNvPr id="131" name="グラフィックス 130" descr="データベース 単色塗りつぶし">
            <a:extLst>
              <a:ext uri="{FF2B5EF4-FFF2-40B4-BE49-F238E27FC236}">
                <a16:creationId xmlns:a16="http://schemas.microsoft.com/office/drawing/2014/main" id="{CA633F50-DC64-CDCA-24C4-F237492F455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193068" y="4850083"/>
            <a:ext cx="845339" cy="823014"/>
          </a:xfrm>
          <a:prstGeom prst="rect">
            <a:avLst/>
          </a:prstGeom>
        </p:spPr>
      </p:pic>
      <p:grpSp>
        <p:nvGrpSpPr>
          <p:cNvPr id="132" name="グループ化 131">
            <a:extLst>
              <a:ext uri="{FF2B5EF4-FFF2-40B4-BE49-F238E27FC236}">
                <a16:creationId xmlns:a16="http://schemas.microsoft.com/office/drawing/2014/main" id="{68CE34FB-1859-A1E9-44FA-D91080729ED4}"/>
              </a:ext>
            </a:extLst>
          </p:cNvPr>
          <p:cNvGrpSpPr/>
          <p:nvPr/>
        </p:nvGrpSpPr>
        <p:grpSpPr>
          <a:xfrm>
            <a:off x="712337" y="4807291"/>
            <a:ext cx="1109693" cy="1242589"/>
            <a:chOff x="682442" y="1815710"/>
            <a:chExt cx="1109693" cy="1242589"/>
          </a:xfrm>
        </p:grpSpPr>
        <p:pic>
          <p:nvPicPr>
            <p:cNvPr id="133" name="図 132" descr="ウィンドウ, 記号, 挿絵 が含まれている画像&#10;&#10;自動的に生成された説明">
              <a:extLst>
                <a:ext uri="{FF2B5EF4-FFF2-40B4-BE49-F238E27FC236}">
                  <a16:creationId xmlns:a16="http://schemas.microsoft.com/office/drawing/2014/main" id="{B65E66A0-80C9-1FE9-3911-B27AE873092E}"/>
                </a:ext>
              </a:extLst>
            </p:cNvPr>
            <p:cNvPicPr>
              <a:picLocks noChangeAspect="1"/>
            </p:cNvPicPr>
            <p:nvPr/>
          </p:nvPicPr>
          <p:blipFill>
            <a:blip r:embed="rId3"/>
            <a:stretch>
              <a:fillRect/>
            </a:stretch>
          </p:blipFill>
          <p:spPr>
            <a:xfrm>
              <a:off x="874713" y="1815710"/>
              <a:ext cx="725152" cy="965590"/>
            </a:xfrm>
            <a:prstGeom prst="rect">
              <a:avLst/>
            </a:prstGeom>
          </p:spPr>
        </p:pic>
        <p:sp>
          <p:nvSpPr>
            <p:cNvPr id="134" name="テキスト ボックス 133">
              <a:extLst>
                <a:ext uri="{FF2B5EF4-FFF2-40B4-BE49-F238E27FC236}">
                  <a16:creationId xmlns:a16="http://schemas.microsoft.com/office/drawing/2014/main" id="{152EE549-062B-24C7-65F3-751539FBBD5A}"/>
                </a:ext>
              </a:extLst>
            </p:cNvPr>
            <p:cNvSpPr txBox="1"/>
            <p:nvPr/>
          </p:nvSpPr>
          <p:spPr>
            <a:xfrm>
              <a:off x="682442" y="2781300"/>
              <a:ext cx="1109693" cy="276999"/>
            </a:xfrm>
            <a:prstGeom prst="rect">
              <a:avLst/>
            </a:prstGeom>
            <a:noFill/>
          </p:spPr>
          <p:txBody>
            <a:bodyPr wrap="square" rtlCol="0">
              <a:spAutoFit/>
            </a:bodyPr>
            <a:lstStyle/>
            <a:p>
              <a:pPr algn="ctr"/>
              <a:r>
                <a:rPr kumimoji="1" lang="ja-JP" altLang="en-US" sz="1200" dirty="0">
                  <a:latin typeface="+mn-ea"/>
                </a:rPr>
                <a:t>ユーザ</a:t>
              </a:r>
            </a:p>
          </p:txBody>
        </p:sp>
      </p:grpSp>
      <p:pic>
        <p:nvPicPr>
          <p:cNvPr id="135" name="グラフィックス 134" descr="チャットの吹き出し 単色塗りつぶし">
            <a:extLst>
              <a:ext uri="{FF2B5EF4-FFF2-40B4-BE49-F238E27FC236}">
                <a16:creationId xmlns:a16="http://schemas.microsoft.com/office/drawing/2014/main" id="{2E617D66-5A6D-4C85-127B-639D57BA9DED}"/>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508758" y="4691949"/>
            <a:ext cx="638564" cy="638564"/>
          </a:xfrm>
          <a:prstGeom prst="rect">
            <a:avLst/>
          </a:prstGeom>
        </p:spPr>
      </p:pic>
      <p:sp>
        <p:nvSpPr>
          <p:cNvPr id="136" name="矢印: 右 135">
            <a:extLst>
              <a:ext uri="{FF2B5EF4-FFF2-40B4-BE49-F238E27FC236}">
                <a16:creationId xmlns:a16="http://schemas.microsoft.com/office/drawing/2014/main" id="{A246C70B-88A6-A84F-DD2C-845BC156637F}"/>
              </a:ext>
            </a:extLst>
          </p:cNvPr>
          <p:cNvSpPr/>
          <p:nvPr/>
        </p:nvSpPr>
        <p:spPr>
          <a:xfrm>
            <a:off x="2236432" y="4808182"/>
            <a:ext cx="1085039" cy="367200"/>
          </a:xfrm>
          <a:prstGeom prst="rightArrow">
            <a:avLst>
              <a:gd name="adj1" fmla="val 54948"/>
              <a:gd name="adj2" fmla="val 54949"/>
            </a:avLst>
          </a:prstGeom>
          <a:solidFill>
            <a:srgbClr val="4F81BD"/>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dirty="0">
              <a:ln>
                <a:noFill/>
              </a:ln>
              <a:solidFill>
                <a:srgbClr val="646464"/>
              </a:solidFill>
              <a:effectLst/>
              <a:uLnTx/>
              <a:uFillTx/>
              <a:latin typeface="+mn-ea"/>
            </a:endParaRPr>
          </a:p>
        </p:txBody>
      </p:sp>
      <p:sp>
        <p:nvSpPr>
          <p:cNvPr id="137" name="矢印: 右 136">
            <a:extLst>
              <a:ext uri="{FF2B5EF4-FFF2-40B4-BE49-F238E27FC236}">
                <a16:creationId xmlns:a16="http://schemas.microsoft.com/office/drawing/2014/main" id="{CB9413A4-CC16-D976-EE47-6EDA2F17E421}"/>
              </a:ext>
            </a:extLst>
          </p:cNvPr>
          <p:cNvSpPr/>
          <p:nvPr/>
        </p:nvSpPr>
        <p:spPr>
          <a:xfrm flipH="1">
            <a:off x="2233767" y="5269834"/>
            <a:ext cx="1085039" cy="367200"/>
          </a:xfrm>
          <a:prstGeom prst="rightArrow">
            <a:avLst>
              <a:gd name="adj1" fmla="val 54948"/>
              <a:gd name="adj2" fmla="val 54949"/>
            </a:avLst>
          </a:prstGeom>
          <a:solidFill>
            <a:srgbClr val="4F81BD"/>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dirty="0">
              <a:ln>
                <a:noFill/>
              </a:ln>
              <a:solidFill>
                <a:srgbClr val="646464"/>
              </a:solidFill>
              <a:effectLst/>
              <a:uLnTx/>
              <a:uFillTx/>
              <a:latin typeface="+mn-ea"/>
            </a:endParaRPr>
          </a:p>
        </p:txBody>
      </p:sp>
      <p:sp>
        <p:nvSpPr>
          <p:cNvPr id="138" name="矢印: 右 137">
            <a:extLst>
              <a:ext uri="{FF2B5EF4-FFF2-40B4-BE49-F238E27FC236}">
                <a16:creationId xmlns:a16="http://schemas.microsoft.com/office/drawing/2014/main" id="{301C7D88-7231-FBC2-2E76-AB52BBD9689F}"/>
              </a:ext>
            </a:extLst>
          </p:cNvPr>
          <p:cNvSpPr/>
          <p:nvPr/>
        </p:nvSpPr>
        <p:spPr>
          <a:xfrm rot="1315144">
            <a:off x="10174664" y="4568208"/>
            <a:ext cx="1085039" cy="367200"/>
          </a:xfrm>
          <a:prstGeom prst="rightArrow">
            <a:avLst>
              <a:gd name="adj1" fmla="val 54948"/>
              <a:gd name="adj2" fmla="val 54949"/>
            </a:avLst>
          </a:prstGeom>
          <a:solidFill>
            <a:srgbClr val="4F81BD"/>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dirty="0">
              <a:ln>
                <a:noFill/>
              </a:ln>
              <a:solidFill>
                <a:srgbClr val="646464"/>
              </a:solidFill>
              <a:effectLst/>
              <a:uLnTx/>
              <a:uFillTx/>
              <a:latin typeface="+mn-ea"/>
            </a:endParaRPr>
          </a:p>
        </p:txBody>
      </p:sp>
      <p:sp>
        <p:nvSpPr>
          <p:cNvPr id="139" name="矢印: 右 138">
            <a:extLst>
              <a:ext uri="{FF2B5EF4-FFF2-40B4-BE49-F238E27FC236}">
                <a16:creationId xmlns:a16="http://schemas.microsoft.com/office/drawing/2014/main" id="{103B0DCC-060F-3F33-5DA9-DB802B591DA9}"/>
              </a:ext>
            </a:extLst>
          </p:cNvPr>
          <p:cNvSpPr/>
          <p:nvPr/>
        </p:nvSpPr>
        <p:spPr>
          <a:xfrm flipH="1">
            <a:off x="6365821" y="5283917"/>
            <a:ext cx="4827247" cy="367200"/>
          </a:xfrm>
          <a:prstGeom prst="rightArrow">
            <a:avLst>
              <a:gd name="adj1" fmla="val 54948"/>
              <a:gd name="adj2" fmla="val 54949"/>
            </a:avLst>
          </a:prstGeom>
          <a:solidFill>
            <a:srgbClr val="4F81BD"/>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dirty="0">
              <a:ln>
                <a:noFill/>
              </a:ln>
              <a:solidFill>
                <a:srgbClr val="646464"/>
              </a:solidFill>
              <a:effectLst/>
              <a:uLnTx/>
              <a:uFillTx/>
              <a:latin typeface="+mn-ea"/>
            </a:endParaRPr>
          </a:p>
        </p:txBody>
      </p:sp>
      <p:pic>
        <p:nvPicPr>
          <p:cNvPr id="140" name="グラフィックス 139" descr="チャットの吹き出し 単色塗りつぶし">
            <a:extLst>
              <a:ext uri="{FF2B5EF4-FFF2-40B4-BE49-F238E27FC236}">
                <a16:creationId xmlns:a16="http://schemas.microsoft.com/office/drawing/2014/main" id="{7E271E5E-E4FC-AF30-6B41-EC18D6245AF2}"/>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395089" y="4019194"/>
            <a:ext cx="638564" cy="638564"/>
          </a:xfrm>
          <a:prstGeom prst="rect">
            <a:avLst/>
          </a:prstGeom>
        </p:spPr>
      </p:pic>
      <p:sp>
        <p:nvSpPr>
          <p:cNvPr id="141" name="矢印: 右 140">
            <a:extLst>
              <a:ext uri="{FF2B5EF4-FFF2-40B4-BE49-F238E27FC236}">
                <a16:creationId xmlns:a16="http://schemas.microsoft.com/office/drawing/2014/main" id="{660E1ED3-F71F-3D25-47B9-8D5DB77F0F6F}"/>
              </a:ext>
            </a:extLst>
          </p:cNvPr>
          <p:cNvSpPr/>
          <p:nvPr/>
        </p:nvSpPr>
        <p:spPr>
          <a:xfrm rot="20185418">
            <a:off x="6337635" y="4484165"/>
            <a:ext cx="1085039" cy="367200"/>
          </a:xfrm>
          <a:prstGeom prst="rightArrow">
            <a:avLst>
              <a:gd name="adj1" fmla="val 54948"/>
              <a:gd name="adj2" fmla="val 54949"/>
            </a:avLst>
          </a:prstGeom>
          <a:solidFill>
            <a:srgbClr val="4F81BD"/>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dirty="0">
              <a:ln>
                <a:noFill/>
              </a:ln>
              <a:solidFill>
                <a:srgbClr val="646464"/>
              </a:solidFill>
              <a:effectLst/>
              <a:uLnTx/>
              <a:uFillTx/>
              <a:latin typeface="+mn-ea"/>
            </a:endParaRPr>
          </a:p>
        </p:txBody>
      </p:sp>
      <p:cxnSp>
        <p:nvCxnSpPr>
          <p:cNvPr id="142" name="直線矢印コネクタ 141">
            <a:extLst>
              <a:ext uri="{FF2B5EF4-FFF2-40B4-BE49-F238E27FC236}">
                <a16:creationId xmlns:a16="http://schemas.microsoft.com/office/drawing/2014/main" id="{D1A3E551-6D25-1642-C541-F1E7B6987468}"/>
              </a:ext>
            </a:extLst>
          </p:cNvPr>
          <p:cNvCxnSpPr>
            <a:cxnSpLocks/>
          </p:cNvCxnSpPr>
          <p:nvPr/>
        </p:nvCxnSpPr>
        <p:spPr>
          <a:xfrm>
            <a:off x="7974162" y="4323611"/>
            <a:ext cx="385123" cy="0"/>
          </a:xfrm>
          <a:prstGeom prst="straightConnector1">
            <a:avLst/>
          </a:prstGeom>
          <a:ln w="2857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144" name="グラフィックス 143" descr="拡大鏡 単色塗りつぶし">
            <a:extLst>
              <a:ext uri="{FF2B5EF4-FFF2-40B4-BE49-F238E27FC236}">
                <a16:creationId xmlns:a16="http://schemas.microsoft.com/office/drawing/2014/main" id="{75B927AA-FBAA-6972-8A21-13537D5F79F2}"/>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0556814" y="4106810"/>
            <a:ext cx="483060" cy="470302"/>
          </a:xfrm>
          <a:prstGeom prst="rect">
            <a:avLst/>
          </a:prstGeom>
        </p:spPr>
      </p:pic>
      <p:sp>
        <p:nvSpPr>
          <p:cNvPr id="145" name="テキスト ボックス 144">
            <a:extLst>
              <a:ext uri="{FF2B5EF4-FFF2-40B4-BE49-F238E27FC236}">
                <a16:creationId xmlns:a16="http://schemas.microsoft.com/office/drawing/2014/main" id="{190468DE-418C-24E7-ECE2-3F65AE6A8DFD}"/>
              </a:ext>
            </a:extLst>
          </p:cNvPr>
          <p:cNvSpPr txBox="1"/>
          <p:nvPr/>
        </p:nvSpPr>
        <p:spPr>
          <a:xfrm>
            <a:off x="7730387" y="1367351"/>
            <a:ext cx="4114420" cy="919401"/>
          </a:xfrm>
          <a:prstGeom prst="wedgeRoundRectCallout">
            <a:avLst>
              <a:gd name="adj1" fmla="val -56678"/>
              <a:gd name="adj2" fmla="val 46516"/>
              <a:gd name="adj3" fmla="val 16667"/>
            </a:avLst>
          </a:prstGeom>
          <a:solidFill>
            <a:srgbClr val="FFFFFF"/>
          </a:solidFill>
          <a:ln>
            <a:solidFill>
              <a:srgbClr val="646464"/>
            </a:solidFill>
          </a:ln>
        </p:spPr>
        <p:txBody>
          <a:bodyPr wrap="square">
            <a:spAutoFit/>
          </a:bodyPr>
          <a:lstStyle/>
          <a:p>
            <a:r>
              <a:rPr lang="ja-JP" altLang="en-US" sz="1200" dirty="0">
                <a:latin typeface="+mn-ea"/>
              </a:rPr>
              <a:t>事前にアップロードされたファイルはテキストを抽出し</a:t>
            </a:r>
            <a:endParaRPr lang="en-US" altLang="ja-JP" sz="1200" dirty="0">
              <a:latin typeface="+mn-ea"/>
            </a:endParaRPr>
          </a:p>
          <a:p>
            <a:r>
              <a:rPr lang="ja-JP" altLang="en-US" sz="1200" dirty="0">
                <a:latin typeface="+mn-ea"/>
              </a:rPr>
              <a:t>適当なサイズに分割</a:t>
            </a:r>
            <a:endParaRPr lang="en-US" altLang="ja-JP" sz="1200" dirty="0">
              <a:latin typeface="+mn-ea"/>
            </a:endParaRPr>
          </a:p>
          <a:p>
            <a:r>
              <a:rPr lang="ja-JP" altLang="en-US" sz="1200" dirty="0">
                <a:latin typeface="+mn-ea"/>
              </a:rPr>
              <a:t>そして数値ベクトルを付与し、ベクトルデータベースに保存</a:t>
            </a:r>
          </a:p>
        </p:txBody>
      </p:sp>
      <p:grpSp>
        <p:nvGrpSpPr>
          <p:cNvPr id="147" name="グループ化 146">
            <a:extLst>
              <a:ext uri="{FF2B5EF4-FFF2-40B4-BE49-F238E27FC236}">
                <a16:creationId xmlns:a16="http://schemas.microsoft.com/office/drawing/2014/main" id="{3F13A8E9-0CD1-EF96-D6B7-1AC62C88EA4A}"/>
              </a:ext>
            </a:extLst>
          </p:cNvPr>
          <p:cNvGrpSpPr/>
          <p:nvPr/>
        </p:nvGrpSpPr>
        <p:grpSpPr>
          <a:xfrm>
            <a:off x="3437229" y="4733509"/>
            <a:ext cx="2754986" cy="968108"/>
            <a:chOff x="3498046" y="4774495"/>
            <a:chExt cx="2754986" cy="968108"/>
          </a:xfrm>
        </p:grpSpPr>
        <p:sp>
          <p:nvSpPr>
            <p:cNvPr id="157" name="矢印: 右 156">
              <a:extLst>
                <a:ext uri="{FF2B5EF4-FFF2-40B4-BE49-F238E27FC236}">
                  <a16:creationId xmlns:a16="http://schemas.microsoft.com/office/drawing/2014/main" id="{011EAEA8-A636-60DA-C6F3-F283D0D9D6DB}"/>
                </a:ext>
              </a:extLst>
            </p:cNvPr>
            <p:cNvSpPr/>
            <p:nvPr/>
          </p:nvSpPr>
          <p:spPr>
            <a:xfrm>
              <a:off x="5152594" y="4774495"/>
              <a:ext cx="670694" cy="367200"/>
            </a:xfrm>
            <a:prstGeom prst="rightArrow">
              <a:avLst>
                <a:gd name="adj1" fmla="val 54948"/>
                <a:gd name="adj2" fmla="val 54949"/>
              </a:avLst>
            </a:prstGeom>
            <a:solidFill>
              <a:srgbClr val="4F81BD"/>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dirty="0">
                <a:ln>
                  <a:noFill/>
                </a:ln>
                <a:solidFill>
                  <a:srgbClr val="646464"/>
                </a:solidFill>
                <a:effectLst/>
                <a:uLnTx/>
                <a:uFillTx/>
                <a:latin typeface="+mn-ea"/>
              </a:endParaRPr>
            </a:p>
          </p:txBody>
        </p:sp>
        <p:grpSp>
          <p:nvGrpSpPr>
            <p:cNvPr id="159" name="グループ化 158">
              <a:extLst>
                <a:ext uri="{FF2B5EF4-FFF2-40B4-BE49-F238E27FC236}">
                  <a16:creationId xmlns:a16="http://schemas.microsoft.com/office/drawing/2014/main" id="{154A9E3B-B487-7B29-E279-7C2639EF2C74}"/>
                </a:ext>
              </a:extLst>
            </p:cNvPr>
            <p:cNvGrpSpPr/>
            <p:nvPr/>
          </p:nvGrpSpPr>
          <p:grpSpPr>
            <a:xfrm>
              <a:off x="3498046" y="4776931"/>
              <a:ext cx="2754986" cy="965672"/>
              <a:chOff x="2954986" y="2286258"/>
              <a:chExt cx="2754986" cy="965672"/>
            </a:xfrm>
          </p:grpSpPr>
          <p:sp>
            <p:nvSpPr>
              <p:cNvPr id="161" name="四角形: 角を丸くする 160">
                <a:extLst>
                  <a:ext uri="{FF2B5EF4-FFF2-40B4-BE49-F238E27FC236}">
                    <a16:creationId xmlns:a16="http://schemas.microsoft.com/office/drawing/2014/main" id="{714C8483-A449-0B8D-95DF-6CF0E01D3755}"/>
                  </a:ext>
                </a:extLst>
              </p:cNvPr>
              <p:cNvSpPr/>
              <p:nvPr/>
            </p:nvSpPr>
            <p:spPr>
              <a:xfrm>
                <a:off x="3405463" y="2286258"/>
                <a:ext cx="2304509" cy="952954"/>
              </a:xfrm>
              <a:prstGeom prst="roundRect">
                <a:avLst>
                  <a:gd name="adj" fmla="val 8949"/>
                </a:avLst>
              </a:prstGeom>
              <a:solidFill>
                <a:srgbClr val="FFDBAB"/>
              </a:solidFill>
              <a:ln w="9525"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400" b="0" i="0" u="none" strike="noStrike" kern="0" cap="none" spc="0" normalizeH="0" baseline="0" noProof="0">
                  <a:ln>
                    <a:noFill/>
                  </a:ln>
                  <a:solidFill>
                    <a:srgbClr val="646464"/>
                  </a:solidFill>
                  <a:effectLst/>
                  <a:uLnTx/>
                  <a:uFillTx/>
                  <a:latin typeface="+mn-ea"/>
                </a:endParaRPr>
              </a:p>
            </p:txBody>
          </p:sp>
          <p:grpSp>
            <p:nvGrpSpPr>
              <p:cNvPr id="162" name="グループ化 161">
                <a:extLst>
                  <a:ext uri="{FF2B5EF4-FFF2-40B4-BE49-F238E27FC236}">
                    <a16:creationId xmlns:a16="http://schemas.microsoft.com/office/drawing/2014/main" id="{84903644-89B2-AAA7-765E-A8775E58B5AC}"/>
                  </a:ext>
                </a:extLst>
              </p:cNvPr>
              <p:cNvGrpSpPr/>
              <p:nvPr/>
            </p:nvGrpSpPr>
            <p:grpSpPr>
              <a:xfrm>
                <a:off x="2954986" y="2355620"/>
                <a:ext cx="2754548" cy="896310"/>
                <a:chOff x="5302820" y="2054496"/>
                <a:chExt cx="2754548" cy="896310"/>
              </a:xfrm>
            </p:grpSpPr>
            <p:pic>
              <p:nvPicPr>
                <p:cNvPr id="164" name="図 163" descr="アイコン&#10;&#10;自動的に生成された説明">
                  <a:extLst>
                    <a:ext uri="{FF2B5EF4-FFF2-40B4-BE49-F238E27FC236}">
                      <a16:creationId xmlns:a16="http://schemas.microsoft.com/office/drawing/2014/main" id="{F6DF27B9-51C2-25BD-CE8F-9CF27EADC493}"/>
                    </a:ext>
                  </a:extLst>
                </p:cNvPr>
                <p:cNvPicPr>
                  <a:picLocks noChangeAspect="1"/>
                </p:cNvPicPr>
                <p:nvPr/>
              </p:nvPicPr>
              <p:blipFill>
                <a:blip r:embed="rId16"/>
                <a:srcRect l="24619" t="54203" r="20425"/>
                <a:stretch/>
              </p:blipFill>
              <p:spPr>
                <a:xfrm>
                  <a:off x="5302820" y="2054496"/>
                  <a:ext cx="935489" cy="761069"/>
                </a:xfrm>
                <a:prstGeom prst="rect">
                  <a:avLst/>
                </a:prstGeom>
              </p:spPr>
            </p:pic>
            <p:sp>
              <p:nvSpPr>
                <p:cNvPr id="165" name="テキスト ボックス 164">
                  <a:extLst>
                    <a:ext uri="{FF2B5EF4-FFF2-40B4-BE49-F238E27FC236}">
                      <a16:creationId xmlns:a16="http://schemas.microsoft.com/office/drawing/2014/main" id="{2315B013-AF4C-277D-D3DD-71DE448B0DF5}"/>
                    </a:ext>
                  </a:extLst>
                </p:cNvPr>
                <p:cNvSpPr txBox="1"/>
                <p:nvPr/>
              </p:nvSpPr>
              <p:spPr>
                <a:xfrm>
                  <a:off x="5811192" y="2673807"/>
                  <a:ext cx="2246176" cy="27699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200" i="0" u="none" strike="noStrike" kern="0" cap="none" spc="0" normalizeH="0" baseline="0" noProof="0" dirty="0">
                      <a:ln>
                        <a:noFill/>
                      </a:ln>
                      <a:effectLst/>
                      <a:uLnTx/>
                      <a:uFillTx/>
                      <a:latin typeface="+mn-ea"/>
                    </a:rPr>
                    <a:t>AI</a:t>
                  </a:r>
                  <a:r>
                    <a:rPr kumimoji="1" lang="ja-JP" altLang="en-US" sz="1200" i="0" u="none" strike="noStrike" kern="0" cap="none" spc="0" normalizeH="0" baseline="0" noProof="0" dirty="0">
                      <a:ln>
                        <a:noFill/>
                      </a:ln>
                      <a:effectLst/>
                      <a:uLnTx/>
                      <a:uFillTx/>
                      <a:latin typeface="+mn-ea"/>
                    </a:rPr>
                    <a:t>エージェント</a:t>
                  </a:r>
                </a:p>
              </p:txBody>
            </p:sp>
          </p:grpSp>
          <p:sp>
            <p:nvSpPr>
              <p:cNvPr id="163" name="四角形: 角を丸くする 162">
                <a:extLst>
                  <a:ext uri="{FF2B5EF4-FFF2-40B4-BE49-F238E27FC236}">
                    <a16:creationId xmlns:a16="http://schemas.microsoft.com/office/drawing/2014/main" id="{1ACBA058-7F66-CB97-6CAF-5BDCDC258D38}"/>
                  </a:ext>
                </a:extLst>
              </p:cNvPr>
              <p:cNvSpPr/>
              <p:nvPr/>
            </p:nvSpPr>
            <p:spPr>
              <a:xfrm>
                <a:off x="3936452" y="2492375"/>
                <a:ext cx="1454284" cy="458806"/>
              </a:xfrm>
              <a:prstGeom prst="roundRect">
                <a:avLst>
                  <a:gd name="adj" fmla="val 8949"/>
                </a:avLst>
              </a:prstGeom>
              <a:solidFill>
                <a:sysClr val="window" lastClr="FFFFFF"/>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200" b="0" i="0" u="none" strike="noStrike" kern="0" cap="none" spc="0" normalizeH="0" baseline="0" noProof="0" dirty="0">
                    <a:ln>
                      <a:noFill/>
                    </a:ln>
                    <a:effectLst/>
                    <a:uLnTx/>
                    <a:uFillTx/>
                    <a:latin typeface="+mn-ea"/>
                  </a:rPr>
                  <a:t>LLM</a:t>
                </a:r>
                <a:endParaRPr kumimoji="1" lang="ja-JP" altLang="en-US" sz="1200" b="0" i="0" u="none" strike="noStrike" kern="0" cap="none" spc="0" normalizeH="0" baseline="0" noProof="0" dirty="0">
                  <a:ln>
                    <a:noFill/>
                  </a:ln>
                  <a:effectLst/>
                  <a:uLnTx/>
                  <a:uFillTx/>
                  <a:latin typeface="+mn-ea"/>
                </a:endParaRPr>
              </a:p>
            </p:txBody>
          </p:sp>
        </p:grpSp>
        <p:pic>
          <p:nvPicPr>
            <p:cNvPr id="160" name="図 159" descr="アイコン&#10;&#10;自動的に生成された説明">
              <a:extLst>
                <a:ext uri="{FF2B5EF4-FFF2-40B4-BE49-F238E27FC236}">
                  <a16:creationId xmlns:a16="http://schemas.microsoft.com/office/drawing/2014/main" id="{2373F0F2-6ECA-964B-46CF-A16E62C9EBE5}"/>
                </a:ext>
              </a:extLst>
            </p:cNvPr>
            <p:cNvPicPr>
              <a:picLocks noChangeAspect="1"/>
            </p:cNvPicPr>
            <p:nvPr/>
          </p:nvPicPr>
          <p:blipFill>
            <a:blip r:embed="rId17"/>
            <a:stretch>
              <a:fillRect/>
            </a:stretch>
          </p:blipFill>
          <p:spPr>
            <a:xfrm>
              <a:off x="4563085" y="5052217"/>
              <a:ext cx="264237" cy="298946"/>
            </a:xfrm>
            <a:prstGeom prst="rect">
              <a:avLst/>
            </a:prstGeom>
          </p:spPr>
        </p:pic>
      </p:grpSp>
      <p:pic>
        <p:nvPicPr>
          <p:cNvPr id="166" name="グラフィックス 165" descr="採鉱用工具 単色塗りつぶし">
            <a:extLst>
              <a:ext uri="{FF2B5EF4-FFF2-40B4-BE49-F238E27FC236}">
                <a16:creationId xmlns:a16="http://schemas.microsoft.com/office/drawing/2014/main" id="{4E78796E-B3A1-1753-E63B-4EB22483400B}"/>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6188739" y="4926448"/>
            <a:ext cx="435079" cy="464463"/>
          </a:xfrm>
          <a:prstGeom prst="rect">
            <a:avLst/>
          </a:prstGeom>
        </p:spPr>
      </p:pic>
      <p:sp>
        <p:nvSpPr>
          <p:cNvPr id="143" name="テキスト ボックス 142">
            <a:extLst>
              <a:ext uri="{FF2B5EF4-FFF2-40B4-BE49-F238E27FC236}">
                <a16:creationId xmlns:a16="http://schemas.microsoft.com/office/drawing/2014/main" id="{E0228B0F-F031-D71C-28A5-7DCC90E92B1B}"/>
              </a:ext>
            </a:extLst>
          </p:cNvPr>
          <p:cNvSpPr txBox="1"/>
          <p:nvPr/>
        </p:nvSpPr>
        <p:spPr>
          <a:xfrm>
            <a:off x="5099931" y="5745430"/>
            <a:ext cx="4989180" cy="715089"/>
          </a:xfrm>
          <a:prstGeom prst="wedgeRoundRectCallout">
            <a:avLst>
              <a:gd name="adj1" fmla="val -54937"/>
              <a:gd name="adj2" fmla="val -49388"/>
              <a:gd name="adj3" fmla="val 16667"/>
            </a:avLst>
          </a:prstGeom>
          <a:solidFill>
            <a:srgbClr val="FFFFFF"/>
          </a:solidFill>
          <a:ln>
            <a:solidFill>
              <a:srgbClr val="646464"/>
            </a:solidFill>
          </a:ln>
        </p:spPr>
        <p:txBody>
          <a:bodyPr wrap="square">
            <a:spAutoFit/>
          </a:bodyPr>
          <a:lstStyle/>
          <a:p>
            <a:r>
              <a:rPr lang="ja-JP" altLang="en-US" sz="1200" dirty="0">
                <a:latin typeface="+mn-ea"/>
              </a:rPr>
              <a:t>ユーザからのプロンプト</a:t>
            </a:r>
            <a:r>
              <a:rPr lang="en-US" altLang="ja-JP" sz="1200" b="0" i="0" dirty="0" err="1">
                <a:effectLst/>
                <a:latin typeface="+mn-ea"/>
              </a:rPr>
              <a:t>を受けた</a:t>
            </a:r>
            <a:r>
              <a:rPr lang="ja-JP" altLang="en-US" sz="1200" b="0" i="0" dirty="0">
                <a:effectLst/>
                <a:latin typeface="+mn-ea"/>
              </a:rPr>
              <a:t>後、</a:t>
            </a:r>
            <a:r>
              <a:rPr lang="ja-JP" altLang="en-US" sz="1200" dirty="0">
                <a:latin typeface="+mn-ea"/>
              </a:rPr>
              <a:t>クエリ</a:t>
            </a:r>
            <a:r>
              <a:rPr lang="en-US" altLang="ja-JP" sz="1200" b="0" i="0" dirty="0" err="1">
                <a:effectLst/>
                <a:latin typeface="+mn-ea"/>
              </a:rPr>
              <a:t>をデータベースに投げ</a:t>
            </a:r>
            <a:r>
              <a:rPr lang="ja-JP" altLang="en-US" sz="1200" b="0" i="0" dirty="0">
                <a:effectLst/>
                <a:latin typeface="+mn-ea"/>
              </a:rPr>
              <a:t>、</a:t>
            </a:r>
            <a:endParaRPr lang="en-US" altLang="ja-JP" sz="1200" b="0" i="0" dirty="0">
              <a:effectLst/>
              <a:latin typeface="+mn-ea"/>
            </a:endParaRPr>
          </a:p>
          <a:p>
            <a:r>
              <a:rPr lang="ja-JP" altLang="en-US" sz="1200" b="0" i="0" dirty="0">
                <a:effectLst/>
                <a:latin typeface="+mn-ea"/>
              </a:rPr>
              <a:t>数値ベクトルの近いデータを抽出</a:t>
            </a:r>
            <a:endParaRPr lang="en-US" altLang="ja-JP" sz="1200" b="0" i="0" dirty="0">
              <a:effectLst/>
              <a:latin typeface="+mn-ea"/>
            </a:endParaRPr>
          </a:p>
          <a:p>
            <a:r>
              <a:rPr lang="en-US" altLang="ja-JP" sz="1200" b="0" i="0" dirty="0" err="1">
                <a:effectLst/>
                <a:latin typeface="+mn-ea"/>
              </a:rPr>
              <a:t>その結果と</a:t>
            </a:r>
            <a:r>
              <a:rPr lang="ja-JP" altLang="en-US" sz="1200" dirty="0">
                <a:latin typeface="+mn-ea"/>
              </a:rPr>
              <a:t>プロンプト</a:t>
            </a:r>
            <a:r>
              <a:rPr lang="en-US" altLang="ja-JP" sz="1200" b="0" i="0" dirty="0" err="1">
                <a:effectLst/>
                <a:latin typeface="+mn-ea"/>
              </a:rPr>
              <a:t>を元に文章を生成して、回答</a:t>
            </a:r>
            <a:endParaRPr lang="ja-JP" altLang="en-US" sz="1200" dirty="0">
              <a:latin typeface="+mn-ea"/>
            </a:endParaRPr>
          </a:p>
        </p:txBody>
      </p:sp>
      <p:sp>
        <p:nvSpPr>
          <p:cNvPr id="4" name="フッター プレースホルダー 3">
            <a:extLst>
              <a:ext uri="{FF2B5EF4-FFF2-40B4-BE49-F238E27FC236}">
                <a16:creationId xmlns:a16="http://schemas.microsoft.com/office/drawing/2014/main" id="{046D3F12-559E-0BF7-D3ED-9D2B71D82AB9}"/>
              </a:ext>
            </a:extLst>
          </p:cNvPr>
          <p:cNvSpPr>
            <a:spLocks noGrp="1"/>
          </p:cNvSpPr>
          <p:nvPr>
            <p:ph type="ftr" sz="quarter" idx="11"/>
          </p:nvPr>
        </p:nvSpPr>
        <p:spPr>
          <a:xfrm>
            <a:off x="8444093" y="6519334"/>
            <a:ext cx="3747911" cy="365125"/>
          </a:xfrm>
        </p:spPr>
        <p:txBody>
          <a:bodyPr/>
          <a:lstStyle/>
          <a:p>
            <a:r>
              <a:rPr lang="en-US" altLang="ja-JP" dirty="0"/>
              <a:t>Copyright (C) 2025 dbE.inc All Rights Reserved.</a:t>
            </a:r>
            <a:endParaRPr lang="ja-JP" altLang="en-US" dirty="0"/>
          </a:p>
        </p:txBody>
      </p:sp>
      <p:sp>
        <p:nvSpPr>
          <p:cNvPr id="5" name="スライド番号プレースホルダー 3">
            <a:extLst>
              <a:ext uri="{FF2B5EF4-FFF2-40B4-BE49-F238E27FC236}">
                <a16:creationId xmlns:a16="http://schemas.microsoft.com/office/drawing/2014/main" id="{3A0D40CA-5A99-8B6C-6165-7640EA5BD2AA}"/>
              </a:ext>
            </a:extLst>
          </p:cNvPr>
          <p:cNvSpPr>
            <a:spLocks noGrp="1"/>
          </p:cNvSpPr>
          <p:nvPr>
            <p:ph type="sldNum" sz="quarter" idx="12"/>
          </p:nvPr>
        </p:nvSpPr>
        <p:spPr>
          <a:xfrm>
            <a:off x="5252699" y="6550754"/>
            <a:ext cx="1783644" cy="307247"/>
          </a:xfrm>
        </p:spPr>
        <p:txBody>
          <a:bodyPr/>
          <a:lstStyle/>
          <a:p>
            <a:fld id="{0AF7E18D-A281-EF4E-83EF-D7811667EA6C}" type="slidenum">
              <a:rPr kumimoji="1" lang="ja-JP" altLang="en-US" smtClean="0"/>
              <a:t>36</a:t>
            </a:fld>
            <a:endParaRPr kumimoji="1" lang="ja-JP" altLang="en-US"/>
          </a:p>
        </p:txBody>
      </p:sp>
    </p:spTree>
    <p:extLst>
      <p:ext uri="{BB962C8B-B14F-4D97-AF65-F5344CB8AC3E}">
        <p14:creationId xmlns:p14="http://schemas.microsoft.com/office/powerpoint/2010/main" val="262554304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3AB66092-79DD-44B7-BE8B-D54FA3B67C25}"/>
              </a:ext>
            </a:extLst>
          </p:cNvPr>
          <p:cNvSpPr txBox="1"/>
          <p:nvPr/>
        </p:nvSpPr>
        <p:spPr>
          <a:xfrm>
            <a:off x="2941409" y="854104"/>
            <a:ext cx="7291017" cy="311752"/>
          </a:xfrm>
          <a:prstGeom prst="rect">
            <a:avLst/>
          </a:prstGeom>
          <a:noFill/>
        </p:spPr>
        <p:txBody>
          <a:bodyPr wrap="square" rtlCol="0">
            <a:spAutoFit/>
          </a:bodyPr>
          <a:lstStyle/>
          <a:p>
            <a:endParaRPr lang="en-US" altLang="ja-JP" sz="1426" dirty="0">
              <a:latin typeface="Meiryo" panose="020B0604030504040204" pitchFamily="34" charset="-128"/>
              <a:ea typeface="Meiryo" panose="020B0604030504040204" pitchFamily="34" charset="-128"/>
            </a:endParaRPr>
          </a:p>
        </p:txBody>
      </p:sp>
      <p:sp>
        <p:nvSpPr>
          <p:cNvPr id="13" name="タイトル 12">
            <a:extLst>
              <a:ext uri="{FF2B5EF4-FFF2-40B4-BE49-F238E27FC236}">
                <a16:creationId xmlns:a16="http://schemas.microsoft.com/office/drawing/2014/main" id="{73C59C10-B5F0-C3C2-1F3B-10A1E369CFB9}"/>
              </a:ext>
            </a:extLst>
          </p:cNvPr>
          <p:cNvSpPr>
            <a:spLocks noGrp="1"/>
          </p:cNvSpPr>
          <p:nvPr>
            <p:ph type="title"/>
          </p:nvPr>
        </p:nvSpPr>
        <p:spPr/>
        <p:txBody>
          <a:bodyPr>
            <a:normAutofit fontScale="90000"/>
          </a:bodyPr>
          <a:lstStyle/>
          <a:p>
            <a:r>
              <a:rPr lang="ja-JP" altLang="en-US" sz="2000" dirty="0"/>
              <a:t>参考：システム改善</a:t>
            </a:r>
            <a:r>
              <a:rPr lang="en-US" altLang="ja-JP" sz="2000" dirty="0"/>
              <a:t>(</a:t>
            </a:r>
            <a:r>
              <a:rPr lang="ja-JP" altLang="en-US" sz="2000" dirty="0"/>
              <a:t>評価ツール</a:t>
            </a:r>
            <a:r>
              <a:rPr lang="en-US" altLang="ja-JP" sz="2000" dirty="0"/>
              <a:t>)</a:t>
            </a:r>
            <a:r>
              <a:rPr lang="ja-JP" altLang="en-US" sz="2000" dirty="0"/>
              <a:t>について</a:t>
            </a:r>
            <a:endParaRPr lang="en-US" altLang="ja-JP" sz="2000" dirty="0"/>
          </a:p>
        </p:txBody>
      </p:sp>
      <p:sp>
        <p:nvSpPr>
          <p:cNvPr id="11" name="矢印: 右 10">
            <a:extLst>
              <a:ext uri="{FF2B5EF4-FFF2-40B4-BE49-F238E27FC236}">
                <a16:creationId xmlns:a16="http://schemas.microsoft.com/office/drawing/2014/main" id="{5925A56F-5613-B256-BBF2-57F5E762BFDC}"/>
              </a:ext>
            </a:extLst>
          </p:cNvPr>
          <p:cNvSpPr/>
          <p:nvPr/>
        </p:nvSpPr>
        <p:spPr>
          <a:xfrm>
            <a:off x="4392504" y="3784310"/>
            <a:ext cx="1784814" cy="804056"/>
          </a:xfrm>
          <a:prstGeom prst="rightArrow">
            <a:avLst/>
          </a:prstGeom>
          <a:solidFill>
            <a:schemeClr val="tx2"/>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solidFill>
                <a:schemeClr val="dk1"/>
              </a:solidFill>
            </a:endParaRPr>
          </a:p>
        </p:txBody>
      </p:sp>
      <p:grpSp>
        <p:nvGrpSpPr>
          <p:cNvPr id="17" name="グループ化 16">
            <a:extLst>
              <a:ext uri="{FF2B5EF4-FFF2-40B4-BE49-F238E27FC236}">
                <a16:creationId xmlns:a16="http://schemas.microsoft.com/office/drawing/2014/main" id="{C7CE4624-220B-7E1D-084B-3863298E40C5}"/>
              </a:ext>
            </a:extLst>
          </p:cNvPr>
          <p:cNvGrpSpPr/>
          <p:nvPr/>
        </p:nvGrpSpPr>
        <p:grpSpPr>
          <a:xfrm>
            <a:off x="1073769" y="2500745"/>
            <a:ext cx="2950582" cy="3395829"/>
            <a:chOff x="576263" y="1223563"/>
            <a:chExt cx="4874295" cy="5085161"/>
          </a:xfrm>
        </p:grpSpPr>
        <p:sp>
          <p:nvSpPr>
            <p:cNvPr id="4" name="正方形/長方形 3">
              <a:extLst>
                <a:ext uri="{FF2B5EF4-FFF2-40B4-BE49-F238E27FC236}">
                  <a16:creationId xmlns:a16="http://schemas.microsoft.com/office/drawing/2014/main" id="{82BE6389-CBEB-6E17-08AF-D0D09DD1FEE0}"/>
                </a:ext>
              </a:extLst>
            </p:cNvPr>
            <p:cNvSpPr/>
            <p:nvPr/>
          </p:nvSpPr>
          <p:spPr>
            <a:xfrm>
              <a:off x="576263" y="1223563"/>
              <a:ext cx="4874295" cy="5085161"/>
            </a:xfrm>
            <a:prstGeom prst="rect">
              <a:avLst/>
            </a:prstGeom>
            <a:solidFill>
              <a:schemeClr val="bg1"/>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solidFill>
                  <a:schemeClr val="dk1"/>
                </a:solidFill>
              </a:endParaRPr>
            </a:p>
          </p:txBody>
        </p:sp>
        <p:pic>
          <p:nvPicPr>
            <p:cNvPr id="1026" name="Picture 2" descr="Dify.AI · 先進的なAIアプリケーションのためのイノベーションエンジン">
              <a:extLst>
                <a:ext uri="{FF2B5EF4-FFF2-40B4-BE49-F238E27FC236}">
                  <a16:creationId xmlns:a16="http://schemas.microsoft.com/office/drawing/2014/main" id="{075B1610-B4BE-4F7F-C94D-46C5B30112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7121" y="1397490"/>
              <a:ext cx="1169470" cy="487279"/>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グループ化 9">
              <a:extLst>
                <a:ext uri="{FF2B5EF4-FFF2-40B4-BE49-F238E27FC236}">
                  <a16:creationId xmlns:a16="http://schemas.microsoft.com/office/drawing/2014/main" id="{84584659-CAFB-2A01-E2FE-E3173AFDD8CD}"/>
                </a:ext>
              </a:extLst>
            </p:cNvPr>
            <p:cNvGrpSpPr/>
            <p:nvPr/>
          </p:nvGrpSpPr>
          <p:grpSpPr>
            <a:xfrm>
              <a:off x="1388914" y="2081020"/>
              <a:ext cx="3248993" cy="2415529"/>
              <a:chOff x="1189140" y="2011815"/>
              <a:chExt cx="3248993" cy="2415529"/>
            </a:xfrm>
          </p:grpSpPr>
          <p:sp>
            <p:nvSpPr>
              <p:cNvPr id="5" name="四角形: 角を丸くする 4">
                <a:extLst>
                  <a:ext uri="{FF2B5EF4-FFF2-40B4-BE49-F238E27FC236}">
                    <a16:creationId xmlns:a16="http://schemas.microsoft.com/office/drawing/2014/main" id="{1CC80BD5-8600-F291-F884-50C3EF0FFA2F}"/>
                  </a:ext>
                </a:extLst>
              </p:cNvPr>
              <p:cNvSpPr/>
              <p:nvPr/>
            </p:nvSpPr>
            <p:spPr>
              <a:xfrm>
                <a:off x="1189140" y="2011815"/>
                <a:ext cx="3200400" cy="635000"/>
              </a:xfrm>
              <a:prstGeom prst="roundRect">
                <a:avLst/>
              </a:prstGeom>
              <a:solidFill>
                <a:schemeClr val="accent5">
                  <a:lumMod val="20000"/>
                  <a:lumOff val="80000"/>
                </a:schemeClr>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solidFill>
                    <a:schemeClr val="dk1"/>
                  </a:solidFill>
                </a:endParaRPr>
              </a:p>
            </p:txBody>
          </p:sp>
          <p:sp>
            <p:nvSpPr>
              <p:cNvPr id="7" name="四角形: 角を丸くする 6">
                <a:extLst>
                  <a:ext uri="{FF2B5EF4-FFF2-40B4-BE49-F238E27FC236}">
                    <a16:creationId xmlns:a16="http://schemas.microsoft.com/office/drawing/2014/main" id="{C3919CBB-70FA-0516-73CE-0A5459FC97E7}"/>
                  </a:ext>
                </a:extLst>
              </p:cNvPr>
              <p:cNvSpPr/>
              <p:nvPr/>
            </p:nvSpPr>
            <p:spPr>
              <a:xfrm>
                <a:off x="1189140" y="2869531"/>
                <a:ext cx="3200400" cy="635000"/>
              </a:xfrm>
              <a:prstGeom prst="roundRect">
                <a:avLst/>
              </a:prstGeom>
              <a:solidFill>
                <a:schemeClr val="bg1">
                  <a:lumMod val="95000"/>
                </a:schemeClr>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solidFill>
                    <a:schemeClr val="dk1"/>
                  </a:solidFill>
                </a:endParaRPr>
              </a:p>
            </p:txBody>
          </p:sp>
          <p:sp>
            <p:nvSpPr>
              <p:cNvPr id="8" name="四角形: 角を丸くする 7">
                <a:extLst>
                  <a:ext uri="{FF2B5EF4-FFF2-40B4-BE49-F238E27FC236}">
                    <a16:creationId xmlns:a16="http://schemas.microsoft.com/office/drawing/2014/main" id="{C5B85E0A-8AAB-5396-7B69-43C345A9F837}"/>
                  </a:ext>
                </a:extLst>
              </p:cNvPr>
              <p:cNvSpPr/>
              <p:nvPr/>
            </p:nvSpPr>
            <p:spPr>
              <a:xfrm>
                <a:off x="1237733" y="3792344"/>
                <a:ext cx="3200400" cy="635000"/>
              </a:xfrm>
              <a:prstGeom prst="roundRect">
                <a:avLst/>
              </a:prstGeom>
              <a:solidFill>
                <a:schemeClr val="accent5">
                  <a:lumMod val="20000"/>
                  <a:lumOff val="80000"/>
                </a:schemeClr>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solidFill>
                    <a:schemeClr val="dk1"/>
                  </a:solidFill>
                </a:endParaRPr>
              </a:p>
            </p:txBody>
          </p:sp>
        </p:grpSp>
        <p:sp>
          <p:nvSpPr>
            <p:cNvPr id="12" name="四角形: 角を丸くする 11">
              <a:extLst>
                <a:ext uri="{FF2B5EF4-FFF2-40B4-BE49-F238E27FC236}">
                  <a16:creationId xmlns:a16="http://schemas.microsoft.com/office/drawing/2014/main" id="{067FA94D-F48F-5AC4-DB90-DA4BC261EB99}"/>
                </a:ext>
              </a:extLst>
            </p:cNvPr>
            <p:cNvSpPr/>
            <p:nvPr/>
          </p:nvSpPr>
          <p:spPr>
            <a:xfrm>
              <a:off x="1437507" y="4863385"/>
              <a:ext cx="3200400" cy="1104278"/>
            </a:xfrm>
            <a:prstGeom prst="roundRect">
              <a:avLst/>
            </a:prstGeom>
            <a:solidFill>
              <a:schemeClr val="bg1">
                <a:lumMod val="95000"/>
              </a:schemeClr>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solidFill>
                  <a:schemeClr val="dk1"/>
                </a:solidFill>
              </a:endParaRPr>
            </a:p>
          </p:txBody>
        </p:sp>
      </p:grpSp>
      <p:sp>
        <p:nvSpPr>
          <p:cNvPr id="18" name="テキスト ボックス 17">
            <a:extLst>
              <a:ext uri="{FF2B5EF4-FFF2-40B4-BE49-F238E27FC236}">
                <a16:creationId xmlns:a16="http://schemas.microsoft.com/office/drawing/2014/main" id="{EB368D30-C043-F5BC-1F69-E4B2E21BAC25}"/>
              </a:ext>
            </a:extLst>
          </p:cNvPr>
          <p:cNvSpPr txBox="1"/>
          <p:nvPr/>
        </p:nvSpPr>
        <p:spPr>
          <a:xfrm>
            <a:off x="345404" y="904103"/>
            <a:ext cx="10964280" cy="1169551"/>
          </a:xfrm>
          <a:prstGeom prst="rect">
            <a:avLst/>
          </a:prstGeom>
          <a:noFill/>
        </p:spPr>
        <p:txBody>
          <a:bodyPr wrap="square" rtlCol="0">
            <a:spAutoFit/>
          </a:bodyPr>
          <a:lstStyle/>
          <a:p>
            <a:r>
              <a:rPr kumimoji="1" lang="en-US" altLang="ja-JP" sz="1400" dirty="0" err="1"/>
              <a:t>Langfuse</a:t>
            </a:r>
            <a:r>
              <a:rPr kumimoji="1" lang="ja-JP" altLang="en-US" sz="1400" dirty="0"/>
              <a:t>で</a:t>
            </a:r>
            <a:r>
              <a:rPr lang="en-US" altLang="ja-JP" sz="1400" dirty="0" err="1"/>
              <a:t>D</a:t>
            </a:r>
            <a:r>
              <a:rPr kumimoji="1" lang="en-US" altLang="ja-JP" sz="1400" dirty="0" err="1"/>
              <a:t>ify</a:t>
            </a:r>
            <a:r>
              <a:rPr kumimoji="1" lang="ja-JP" altLang="en-US" sz="1400" dirty="0"/>
              <a:t>のログを確認し、システム改善を行っていく。</a:t>
            </a:r>
            <a:endParaRPr kumimoji="1" lang="en-US" altLang="ja-JP" sz="1400" dirty="0"/>
          </a:p>
          <a:p>
            <a:endParaRPr kumimoji="1" lang="en-US" altLang="ja-JP" sz="1400" dirty="0"/>
          </a:p>
          <a:p>
            <a:r>
              <a:rPr kumimoji="1" lang="ja-JP" altLang="en-US" sz="1400" b="1" dirty="0"/>
              <a:t>・</a:t>
            </a:r>
            <a:r>
              <a:rPr kumimoji="1" lang="en-US" altLang="ja-JP" sz="1400" b="1" dirty="0" err="1"/>
              <a:t>Langfuse</a:t>
            </a:r>
            <a:endParaRPr lang="en-US" altLang="ja-JP" sz="1400" b="1" dirty="0"/>
          </a:p>
          <a:p>
            <a:r>
              <a:rPr kumimoji="1" lang="ja-JP" altLang="en-US" sz="1400" dirty="0"/>
              <a:t>　評価を自動化することによって、評価の低い対象だけを絞り込むオペレーションができる</a:t>
            </a:r>
            <a:endParaRPr kumimoji="1" lang="en-US" altLang="ja-JP" sz="1400" dirty="0"/>
          </a:p>
          <a:p>
            <a:r>
              <a:rPr lang="ja-JP" altLang="en-US" sz="1400" dirty="0"/>
              <a:t>　⇒</a:t>
            </a:r>
            <a:r>
              <a:rPr kumimoji="1" lang="en-US" altLang="ja-JP" sz="1400" dirty="0"/>
              <a:t>RAG</a:t>
            </a:r>
            <a:r>
              <a:rPr kumimoji="1" lang="ja-JP" altLang="en-US" sz="1400" dirty="0"/>
              <a:t>の改善ができる。　</a:t>
            </a:r>
            <a:endParaRPr kumimoji="1" lang="en-US" altLang="ja-JP" sz="1400" dirty="0"/>
          </a:p>
        </p:txBody>
      </p:sp>
      <p:grpSp>
        <p:nvGrpSpPr>
          <p:cNvPr id="39" name="グループ化 38">
            <a:extLst>
              <a:ext uri="{FF2B5EF4-FFF2-40B4-BE49-F238E27FC236}">
                <a16:creationId xmlns:a16="http://schemas.microsoft.com/office/drawing/2014/main" id="{2D274B03-2A48-0796-ED0A-94C3BA73C881}"/>
              </a:ext>
            </a:extLst>
          </p:cNvPr>
          <p:cNvGrpSpPr/>
          <p:nvPr/>
        </p:nvGrpSpPr>
        <p:grpSpPr>
          <a:xfrm>
            <a:off x="6545472" y="2488424"/>
            <a:ext cx="5070266" cy="3395829"/>
            <a:chOff x="6695951" y="2757819"/>
            <a:chExt cx="5070266" cy="3395829"/>
          </a:xfrm>
        </p:grpSpPr>
        <p:grpSp>
          <p:nvGrpSpPr>
            <p:cNvPr id="28" name="グループ化 27">
              <a:extLst>
                <a:ext uri="{FF2B5EF4-FFF2-40B4-BE49-F238E27FC236}">
                  <a16:creationId xmlns:a16="http://schemas.microsoft.com/office/drawing/2014/main" id="{B8930436-F6A7-7069-B54F-489C3ADB2199}"/>
                </a:ext>
              </a:extLst>
            </p:cNvPr>
            <p:cNvGrpSpPr/>
            <p:nvPr/>
          </p:nvGrpSpPr>
          <p:grpSpPr>
            <a:xfrm>
              <a:off x="6695951" y="2757819"/>
              <a:ext cx="5070266" cy="3395829"/>
              <a:chOff x="6066372" y="2483315"/>
              <a:chExt cx="5070266" cy="3395829"/>
            </a:xfrm>
          </p:grpSpPr>
          <p:sp>
            <p:nvSpPr>
              <p:cNvPr id="27" name="正方形/長方形 26">
                <a:extLst>
                  <a:ext uri="{FF2B5EF4-FFF2-40B4-BE49-F238E27FC236}">
                    <a16:creationId xmlns:a16="http://schemas.microsoft.com/office/drawing/2014/main" id="{E774086F-952A-1DD6-78E2-1EB8AC5D2C9B}"/>
                  </a:ext>
                </a:extLst>
              </p:cNvPr>
              <p:cNvSpPr>
                <a:spLocks/>
              </p:cNvSpPr>
              <p:nvPr/>
            </p:nvSpPr>
            <p:spPr>
              <a:xfrm>
                <a:off x="6066372" y="2483315"/>
                <a:ext cx="5070266" cy="3395829"/>
              </a:xfrm>
              <a:prstGeom prst="rect">
                <a:avLst/>
              </a:prstGeom>
              <a:solidFill>
                <a:schemeClr val="bg1"/>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solidFill>
                    <a:schemeClr val="dk1"/>
                  </a:solidFill>
                </a:endParaRPr>
              </a:p>
            </p:txBody>
          </p:sp>
          <p:pic>
            <p:nvPicPr>
              <p:cNvPr id="26" name="図 25">
                <a:extLst>
                  <a:ext uri="{FF2B5EF4-FFF2-40B4-BE49-F238E27FC236}">
                    <a16:creationId xmlns:a16="http://schemas.microsoft.com/office/drawing/2014/main" id="{5FCABDBE-DB68-15E3-3504-FDAEECBDDF9F}"/>
                  </a:ext>
                </a:extLst>
              </p:cNvPr>
              <p:cNvPicPr>
                <a:picLocks noChangeAspect="1"/>
              </p:cNvPicPr>
              <p:nvPr/>
            </p:nvPicPr>
            <p:blipFill>
              <a:blip r:embed="rId4">
                <a:clrChange>
                  <a:clrFrom>
                    <a:srgbClr val="FFFFFF"/>
                  </a:clrFrom>
                  <a:clrTo>
                    <a:srgbClr val="FFFFFF">
                      <a:alpha val="0"/>
                    </a:srgbClr>
                  </a:clrTo>
                </a:clrChange>
              </a:blip>
              <a:srcRect t="30313"/>
              <a:stretch/>
            </p:blipFill>
            <p:spPr>
              <a:xfrm>
                <a:off x="6235273" y="2651877"/>
                <a:ext cx="1551565" cy="314210"/>
              </a:xfrm>
              <a:prstGeom prst="rect">
                <a:avLst/>
              </a:prstGeom>
            </p:spPr>
          </p:pic>
        </p:grpSp>
        <p:sp>
          <p:nvSpPr>
            <p:cNvPr id="33" name="四角形: 角を丸くする 32">
              <a:extLst>
                <a:ext uri="{FF2B5EF4-FFF2-40B4-BE49-F238E27FC236}">
                  <a16:creationId xmlns:a16="http://schemas.microsoft.com/office/drawing/2014/main" id="{4FDBEE51-DD0A-08A6-78BE-4525BDDB9F65}"/>
                </a:ext>
              </a:extLst>
            </p:cNvPr>
            <p:cNvSpPr/>
            <p:nvPr/>
          </p:nvSpPr>
          <p:spPr>
            <a:xfrm>
              <a:off x="7237908" y="3328298"/>
              <a:ext cx="3971784" cy="555423"/>
            </a:xfrm>
            <a:prstGeom prst="roundRect">
              <a:avLst>
                <a:gd name="adj" fmla="val 13370"/>
              </a:avLst>
            </a:prstGeom>
            <a:solidFill>
              <a:schemeClr val="accent2">
                <a:lumMod val="20000"/>
                <a:lumOff val="80000"/>
              </a:schemeClr>
            </a:solidFill>
            <a:ln w="9525"/>
          </p:spPr>
          <p:style>
            <a:lnRef idx="2">
              <a:schemeClr val="dk1"/>
            </a:lnRef>
            <a:fillRef idx="1">
              <a:schemeClr val="lt1"/>
            </a:fillRef>
            <a:effectRef idx="0">
              <a:schemeClr val="dk1"/>
            </a:effectRef>
            <a:fontRef idx="minor">
              <a:schemeClr val="dk1"/>
            </a:fontRef>
          </p:style>
          <p:txBody>
            <a:bodyPr rtlCol="0" anchor="ctr"/>
            <a:lstStyle/>
            <a:p>
              <a:r>
                <a:rPr kumimoji="1" lang="ja-JP" altLang="en-US" sz="1050" dirty="0">
                  <a:solidFill>
                    <a:schemeClr val="dk1"/>
                  </a:solidFill>
                </a:rPr>
                <a:t>ログをセッションごと・ユーザで確認</a:t>
              </a:r>
              <a:endParaRPr kumimoji="1" lang="en-US" altLang="ja-JP" sz="1050" dirty="0">
                <a:solidFill>
                  <a:schemeClr val="dk1"/>
                </a:solidFill>
              </a:endParaRPr>
            </a:p>
            <a:p>
              <a:r>
                <a:rPr lang="ja-JP" altLang="en-US" sz="1050" dirty="0"/>
                <a:t>ダッシュボードでスコアをサマリ</a:t>
              </a:r>
              <a:endParaRPr lang="en-US" altLang="ja-JP" sz="1050" dirty="0"/>
            </a:p>
          </p:txBody>
        </p:sp>
        <p:sp>
          <p:nvSpPr>
            <p:cNvPr id="36" name="四角形: 角を丸くする 35">
              <a:extLst>
                <a:ext uri="{FF2B5EF4-FFF2-40B4-BE49-F238E27FC236}">
                  <a16:creationId xmlns:a16="http://schemas.microsoft.com/office/drawing/2014/main" id="{E12F418F-BC61-C24D-C70C-6B5E37725678}"/>
                </a:ext>
              </a:extLst>
            </p:cNvPr>
            <p:cNvSpPr/>
            <p:nvPr/>
          </p:nvSpPr>
          <p:spPr>
            <a:xfrm>
              <a:off x="7237908" y="4027585"/>
              <a:ext cx="3971784" cy="555423"/>
            </a:xfrm>
            <a:prstGeom prst="roundRect">
              <a:avLst>
                <a:gd name="adj" fmla="val 13370"/>
              </a:avLst>
            </a:prstGeom>
            <a:solidFill>
              <a:schemeClr val="accent2">
                <a:lumMod val="20000"/>
                <a:lumOff val="80000"/>
              </a:schemeClr>
            </a:solidFill>
            <a:ln w="9525"/>
          </p:spPr>
          <p:style>
            <a:lnRef idx="2">
              <a:schemeClr val="dk1"/>
            </a:lnRef>
            <a:fillRef idx="1">
              <a:schemeClr val="lt1"/>
            </a:fillRef>
            <a:effectRef idx="0">
              <a:schemeClr val="dk1"/>
            </a:effectRef>
            <a:fontRef idx="minor">
              <a:schemeClr val="dk1"/>
            </a:fontRef>
          </p:style>
          <p:txBody>
            <a:bodyPr rtlCol="0" anchor="ctr"/>
            <a:lstStyle/>
            <a:p>
              <a:r>
                <a:rPr lang="ja-JP" altLang="en-US" sz="1050" dirty="0"/>
                <a:t>それぞれのスコアが出され、</a:t>
              </a:r>
              <a:endParaRPr lang="en-US" altLang="ja-JP" sz="1050" dirty="0"/>
            </a:p>
            <a:p>
              <a:r>
                <a:rPr kumimoji="1" lang="ja-JP" altLang="en-US" sz="1050" dirty="0">
                  <a:solidFill>
                    <a:schemeClr val="dk1"/>
                  </a:solidFill>
                </a:rPr>
                <a:t>質問に回答できているかコメントが出る</a:t>
              </a:r>
              <a:endParaRPr kumimoji="1" lang="en-US" altLang="ja-JP" sz="1050" dirty="0">
                <a:solidFill>
                  <a:schemeClr val="dk1"/>
                </a:solidFill>
              </a:endParaRPr>
            </a:p>
          </p:txBody>
        </p:sp>
        <p:sp>
          <p:nvSpPr>
            <p:cNvPr id="37" name="四角形: 角を丸くする 36">
              <a:extLst>
                <a:ext uri="{FF2B5EF4-FFF2-40B4-BE49-F238E27FC236}">
                  <a16:creationId xmlns:a16="http://schemas.microsoft.com/office/drawing/2014/main" id="{18B4A160-3FF0-107D-307D-5CC8AEA669C7}"/>
                </a:ext>
              </a:extLst>
            </p:cNvPr>
            <p:cNvSpPr/>
            <p:nvPr/>
          </p:nvSpPr>
          <p:spPr>
            <a:xfrm>
              <a:off x="7237908" y="4741080"/>
              <a:ext cx="3971784" cy="555423"/>
            </a:xfrm>
            <a:prstGeom prst="roundRect">
              <a:avLst>
                <a:gd name="adj" fmla="val 13370"/>
              </a:avLst>
            </a:prstGeom>
            <a:solidFill>
              <a:schemeClr val="accent2">
                <a:lumMod val="20000"/>
                <a:lumOff val="80000"/>
              </a:schemeClr>
            </a:solidFill>
            <a:ln w="9525"/>
          </p:spPr>
          <p:style>
            <a:lnRef idx="2">
              <a:schemeClr val="dk1"/>
            </a:lnRef>
            <a:fillRef idx="1">
              <a:schemeClr val="lt1"/>
            </a:fillRef>
            <a:effectRef idx="0">
              <a:schemeClr val="dk1"/>
            </a:effectRef>
            <a:fontRef idx="minor">
              <a:schemeClr val="dk1"/>
            </a:fontRef>
          </p:style>
          <p:txBody>
            <a:bodyPr rtlCol="0" anchor="ctr"/>
            <a:lstStyle/>
            <a:p>
              <a:r>
                <a:rPr kumimoji="1" lang="ja-JP" altLang="en-US" sz="1050" dirty="0">
                  <a:solidFill>
                    <a:schemeClr val="dk1"/>
                  </a:solidFill>
                </a:rPr>
                <a:t>一つ一つのやりとりに関してどれくらい関連性があるのか</a:t>
              </a:r>
              <a:endParaRPr kumimoji="1" lang="en-US" altLang="ja-JP" sz="1050" dirty="0">
                <a:solidFill>
                  <a:schemeClr val="dk1"/>
                </a:solidFill>
              </a:endParaRPr>
            </a:p>
            <a:p>
              <a:r>
                <a:rPr kumimoji="1" lang="ja-JP" altLang="en-US" sz="1050" dirty="0">
                  <a:solidFill>
                    <a:schemeClr val="dk1"/>
                  </a:solidFill>
                </a:rPr>
                <a:t>その結果をチェック</a:t>
              </a:r>
              <a:endParaRPr kumimoji="1" lang="en-US" altLang="ja-JP" sz="1050" dirty="0">
                <a:solidFill>
                  <a:schemeClr val="dk1"/>
                </a:solidFill>
              </a:endParaRPr>
            </a:p>
          </p:txBody>
        </p:sp>
        <p:sp>
          <p:nvSpPr>
            <p:cNvPr id="38" name="四角形: 角を丸くする 37">
              <a:extLst>
                <a:ext uri="{FF2B5EF4-FFF2-40B4-BE49-F238E27FC236}">
                  <a16:creationId xmlns:a16="http://schemas.microsoft.com/office/drawing/2014/main" id="{B53ECD50-815D-D140-B655-323A34C13D31}"/>
                </a:ext>
              </a:extLst>
            </p:cNvPr>
            <p:cNvSpPr/>
            <p:nvPr/>
          </p:nvSpPr>
          <p:spPr>
            <a:xfrm>
              <a:off x="7237908" y="5472836"/>
              <a:ext cx="3971784" cy="555423"/>
            </a:xfrm>
            <a:prstGeom prst="roundRect">
              <a:avLst>
                <a:gd name="adj" fmla="val 13370"/>
              </a:avLst>
            </a:prstGeom>
            <a:solidFill>
              <a:schemeClr val="accent2">
                <a:lumMod val="20000"/>
                <a:lumOff val="80000"/>
              </a:schemeClr>
            </a:solidFill>
            <a:ln w="9525"/>
          </p:spPr>
          <p:style>
            <a:lnRef idx="2">
              <a:schemeClr val="dk1"/>
            </a:lnRef>
            <a:fillRef idx="1">
              <a:schemeClr val="lt1"/>
            </a:fillRef>
            <a:effectRef idx="0">
              <a:schemeClr val="dk1"/>
            </a:effectRef>
            <a:fontRef idx="minor">
              <a:schemeClr val="dk1"/>
            </a:fontRef>
          </p:style>
          <p:txBody>
            <a:bodyPr rtlCol="0" anchor="ctr"/>
            <a:lstStyle/>
            <a:p>
              <a:r>
                <a:rPr kumimoji="1" lang="en-US" altLang="ja-JP" sz="1050" dirty="0">
                  <a:solidFill>
                    <a:schemeClr val="dk1"/>
                  </a:solidFill>
                </a:rPr>
                <a:t>Value</a:t>
              </a:r>
              <a:r>
                <a:rPr kumimoji="1" lang="ja-JP" altLang="en-US" sz="1050" dirty="0">
                  <a:solidFill>
                    <a:schemeClr val="dk1"/>
                  </a:solidFill>
                </a:rPr>
                <a:t>で検索をかけ</a:t>
              </a:r>
              <a:r>
                <a:rPr lang="ja-JP" altLang="en-US" sz="1050" dirty="0"/>
                <a:t>ることができるので、</a:t>
              </a:r>
              <a:endParaRPr lang="en-US" altLang="ja-JP" sz="1050" dirty="0"/>
            </a:p>
            <a:p>
              <a:r>
                <a:rPr kumimoji="1" lang="ja-JP" altLang="en-US" sz="1050" dirty="0">
                  <a:solidFill>
                    <a:schemeClr val="dk1"/>
                  </a:solidFill>
                </a:rPr>
                <a:t>ダメだった結果を追うことができる</a:t>
              </a:r>
              <a:endParaRPr kumimoji="1" lang="en-US" altLang="ja-JP" sz="1050" dirty="0">
                <a:solidFill>
                  <a:schemeClr val="dk1"/>
                </a:solidFill>
              </a:endParaRPr>
            </a:p>
          </p:txBody>
        </p:sp>
      </p:grpSp>
      <p:sp>
        <p:nvSpPr>
          <p:cNvPr id="40" name="吹き出し: 角を丸めた四角形 39">
            <a:extLst>
              <a:ext uri="{FF2B5EF4-FFF2-40B4-BE49-F238E27FC236}">
                <a16:creationId xmlns:a16="http://schemas.microsoft.com/office/drawing/2014/main" id="{E3332351-A1FB-4451-FA68-41BE04DF0E2E}"/>
              </a:ext>
            </a:extLst>
          </p:cNvPr>
          <p:cNvSpPr/>
          <p:nvPr/>
        </p:nvSpPr>
        <p:spPr>
          <a:xfrm>
            <a:off x="2590360" y="2253887"/>
            <a:ext cx="2307180" cy="605916"/>
          </a:xfrm>
          <a:prstGeom prst="wedgeRoundRectCallout">
            <a:avLst>
              <a:gd name="adj1" fmla="val -57341"/>
              <a:gd name="adj2" fmla="val 54500"/>
              <a:gd name="adj3" fmla="val 16667"/>
            </a:avLst>
          </a:prstGeom>
          <a:solidFill>
            <a:schemeClr val="accent1">
              <a:lumMod val="20000"/>
              <a:lumOff val="80000"/>
            </a:schemeClr>
          </a:solidFill>
          <a:ln w="9525"/>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1100" dirty="0" err="1">
                <a:solidFill>
                  <a:schemeClr val="dk1"/>
                </a:solidFill>
              </a:rPr>
              <a:t>Dify</a:t>
            </a:r>
            <a:r>
              <a:rPr kumimoji="1" lang="ja-JP" altLang="en-US" sz="1100" dirty="0">
                <a:solidFill>
                  <a:schemeClr val="dk1"/>
                </a:solidFill>
              </a:rPr>
              <a:t>内ではログを</a:t>
            </a:r>
            <a:endParaRPr kumimoji="1" lang="en-US" altLang="ja-JP" sz="1100" dirty="0">
              <a:solidFill>
                <a:schemeClr val="dk1"/>
              </a:solidFill>
            </a:endParaRPr>
          </a:p>
          <a:p>
            <a:pPr algn="ctr"/>
            <a:r>
              <a:rPr kumimoji="1" lang="ja-JP" altLang="en-US" sz="1100" dirty="0">
                <a:solidFill>
                  <a:schemeClr val="dk1"/>
                </a:solidFill>
              </a:rPr>
              <a:t>一件一件確認する必要がある</a:t>
            </a:r>
          </a:p>
        </p:txBody>
      </p:sp>
      <p:sp>
        <p:nvSpPr>
          <p:cNvPr id="42" name="吹き出し: 角を丸めた四角形 41">
            <a:extLst>
              <a:ext uri="{FF2B5EF4-FFF2-40B4-BE49-F238E27FC236}">
                <a16:creationId xmlns:a16="http://schemas.microsoft.com/office/drawing/2014/main" id="{F2FDD25D-035A-549F-D1C8-D5BAEAC4A786}"/>
              </a:ext>
            </a:extLst>
          </p:cNvPr>
          <p:cNvSpPr/>
          <p:nvPr/>
        </p:nvSpPr>
        <p:spPr>
          <a:xfrm>
            <a:off x="4649071" y="4773280"/>
            <a:ext cx="1528247" cy="605916"/>
          </a:xfrm>
          <a:prstGeom prst="wedgeRoundRectCallout">
            <a:avLst>
              <a:gd name="adj1" fmla="val -39059"/>
              <a:gd name="adj2" fmla="val -93617"/>
              <a:gd name="adj3" fmla="val 16667"/>
            </a:avLst>
          </a:prstGeom>
          <a:solidFill>
            <a:schemeClr val="accent1">
              <a:lumMod val="20000"/>
              <a:lumOff val="80000"/>
            </a:schemeClr>
          </a:solidFill>
          <a:ln w="9525"/>
        </p:spPr>
        <p:style>
          <a:lnRef idx="2">
            <a:schemeClr val="dk1"/>
          </a:lnRef>
          <a:fillRef idx="1">
            <a:schemeClr val="lt1"/>
          </a:fillRef>
          <a:effectRef idx="0">
            <a:schemeClr val="dk1"/>
          </a:effectRef>
          <a:fontRef idx="minor">
            <a:schemeClr val="dk1"/>
          </a:fontRef>
        </p:style>
        <p:txBody>
          <a:bodyPr rtlCol="0" anchor="ctr"/>
          <a:lstStyle/>
          <a:p>
            <a:pPr algn="ctr"/>
            <a:r>
              <a:rPr lang="ja-JP" altLang="en-US" sz="1100" dirty="0"/>
              <a:t>外部ツールに</a:t>
            </a:r>
            <a:endParaRPr lang="en-US" altLang="ja-JP" sz="1100" dirty="0"/>
          </a:p>
          <a:p>
            <a:pPr algn="ctr"/>
            <a:r>
              <a:rPr lang="ja-JP" altLang="en-US" sz="1100" dirty="0"/>
              <a:t>ログを送って管理</a:t>
            </a:r>
            <a:endParaRPr kumimoji="1" lang="ja-JP" altLang="en-US" sz="1100" dirty="0">
              <a:solidFill>
                <a:schemeClr val="dk1"/>
              </a:solidFill>
            </a:endParaRPr>
          </a:p>
        </p:txBody>
      </p:sp>
      <p:sp>
        <p:nvSpPr>
          <p:cNvPr id="9" name="フッター プレースホルダー 3">
            <a:extLst>
              <a:ext uri="{FF2B5EF4-FFF2-40B4-BE49-F238E27FC236}">
                <a16:creationId xmlns:a16="http://schemas.microsoft.com/office/drawing/2014/main" id="{B95A702D-33ED-918F-E1BA-995F4A122BF6}"/>
              </a:ext>
            </a:extLst>
          </p:cNvPr>
          <p:cNvSpPr>
            <a:spLocks noGrp="1"/>
          </p:cNvSpPr>
          <p:nvPr>
            <p:ph type="ftr" sz="quarter" idx="11"/>
          </p:nvPr>
        </p:nvSpPr>
        <p:spPr>
          <a:xfrm>
            <a:off x="8444093" y="6519334"/>
            <a:ext cx="3747911" cy="365125"/>
          </a:xfrm>
        </p:spPr>
        <p:txBody>
          <a:bodyPr/>
          <a:lstStyle/>
          <a:p>
            <a:r>
              <a:rPr lang="en-US" altLang="ja-JP" dirty="0"/>
              <a:t>Copyright (C) 2025 dbE.inc All Rights Reserved.</a:t>
            </a:r>
            <a:endParaRPr lang="ja-JP" altLang="en-US" dirty="0"/>
          </a:p>
        </p:txBody>
      </p:sp>
      <p:sp>
        <p:nvSpPr>
          <p:cNvPr id="14" name="スライド番号プレースホルダー 3">
            <a:extLst>
              <a:ext uri="{FF2B5EF4-FFF2-40B4-BE49-F238E27FC236}">
                <a16:creationId xmlns:a16="http://schemas.microsoft.com/office/drawing/2014/main" id="{335120C7-2669-2012-0359-3068B6016AB8}"/>
              </a:ext>
            </a:extLst>
          </p:cNvPr>
          <p:cNvSpPr>
            <a:spLocks noGrp="1"/>
          </p:cNvSpPr>
          <p:nvPr>
            <p:ph type="sldNum" sz="quarter" idx="12"/>
          </p:nvPr>
        </p:nvSpPr>
        <p:spPr>
          <a:xfrm>
            <a:off x="5252699" y="6550754"/>
            <a:ext cx="1783644" cy="307247"/>
          </a:xfrm>
        </p:spPr>
        <p:txBody>
          <a:bodyPr/>
          <a:lstStyle/>
          <a:p>
            <a:fld id="{0AF7E18D-A281-EF4E-83EF-D7811667EA6C}" type="slidenum">
              <a:rPr kumimoji="1" lang="ja-JP" altLang="en-US" smtClean="0"/>
              <a:t>37</a:t>
            </a:fld>
            <a:endParaRPr kumimoji="1" lang="ja-JP" altLang="en-US"/>
          </a:p>
        </p:txBody>
      </p:sp>
    </p:spTree>
    <p:extLst>
      <p:ext uri="{BB962C8B-B14F-4D97-AF65-F5344CB8AC3E}">
        <p14:creationId xmlns:p14="http://schemas.microsoft.com/office/powerpoint/2010/main" val="13772668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8C1CB24C-2799-FFB7-701F-E15D63F907E5}"/>
              </a:ext>
            </a:extLst>
          </p:cNvPr>
          <p:cNvSpPr>
            <a:spLocks noGrp="1"/>
          </p:cNvSpPr>
          <p:nvPr>
            <p:ph type="ctrTitle"/>
          </p:nvPr>
        </p:nvSpPr>
        <p:spPr/>
        <p:txBody>
          <a:bodyPr/>
          <a:lstStyle/>
          <a:p>
            <a:r>
              <a:rPr lang="ja-JP" altLang="en-US" dirty="0"/>
              <a:t>セクション４：設計</a:t>
            </a:r>
          </a:p>
        </p:txBody>
      </p:sp>
      <p:sp>
        <p:nvSpPr>
          <p:cNvPr id="4" name="スライド番号プレースホルダー 3">
            <a:extLst>
              <a:ext uri="{FF2B5EF4-FFF2-40B4-BE49-F238E27FC236}">
                <a16:creationId xmlns:a16="http://schemas.microsoft.com/office/drawing/2014/main" id="{03B841C5-EC65-D519-F267-263BA0D2A0F5}"/>
              </a:ext>
            </a:extLst>
          </p:cNvPr>
          <p:cNvSpPr>
            <a:spLocks noGrp="1"/>
          </p:cNvSpPr>
          <p:nvPr>
            <p:ph type="sldNum" sz="quarter" idx="12"/>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0AF7E18D-A281-EF4E-83EF-D7811667EA6C}" type="slidenum">
              <a:rPr kumimoji="1" lang="ja-JP" altLang="en-US" sz="1000" b="1" i="0" u="none" strike="noStrike" kern="1200" cap="none" spc="0" normalizeH="0" baseline="0" noProof="0" smtClean="0">
                <a:ln>
                  <a:noFill/>
                </a:ln>
                <a:solidFill>
                  <a:prstClr val="white"/>
                </a:solidFill>
                <a:effectLst/>
                <a:uLnTx/>
                <a:uFillTx/>
                <a:latin typeface="メイリオ"/>
                <a:ea typeface="メイリオ"/>
                <a:cs typeface="+mn-cs"/>
              </a:rPr>
              <a:pPr marL="0" marR="0" lvl="0" indent="0" algn="ctr" defTabSz="457200" rtl="0" eaLnBrk="1" fontAlgn="auto" latinLnBrk="0" hangingPunct="1">
                <a:lnSpc>
                  <a:spcPct val="100000"/>
                </a:lnSpc>
                <a:spcBef>
                  <a:spcPts val="0"/>
                </a:spcBef>
                <a:spcAft>
                  <a:spcPts val="0"/>
                </a:spcAft>
                <a:buClrTx/>
                <a:buSzTx/>
                <a:buFontTx/>
                <a:buNone/>
                <a:tabLst/>
                <a:defRPr/>
              </a:pPr>
              <a:t>4</a:t>
            </a:fld>
            <a:endParaRPr kumimoji="1" lang="ja-JP" altLang="en-US" sz="1000" b="1" i="0" u="none" strike="noStrike" kern="1200" cap="none" spc="0" normalizeH="0" baseline="0" noProof="0">
              <a:ln>
                <a:noFill/>
              </a:ln>
              <a:solidFill>
                <a:prstClr val="white"/>
              </a:solidFill>
              <a:effectLst/>
              <a:uLnTx/>
              <a:uFillTx/>
              <a:latin typeface="メイリオ"/>
              <a:ea typeface="メイリオ"/>
              <a:cs typeface="+mn-cs"/>
            </a:endParaRPr>
          </a:p>
        </p:txBody>
      </p:sp>
      <p:sp>
        <p:nvSpPr>
          <p:cNvPr id="7" name="テキスト プレースホルダー 6">
            <a:extLst>
              <a:ext uri="{FF2B5EF4-FFF2-40B4-BE49-F238E27FC236}">
                <a16:creationId xmlns:a16="http://schemas.microsoft.com/office/drawing/2014/main" id="{25B82B4C-A420-A1B1-9021-C3A498762175}"/>
              </a:ext>
            </a:extLst>
          </p:cNvPr>
          <p:cNvSpPr>
            <a:spLocks noGrp="1"/>
          </p:cNvSpPr>
          <p:nvPr>
            <p:ph type="body" sz="quarter" idx="13"/>
          </p:nvPr>
        </p:nvSpPr>
        <p:spPr>
          <a:xfrm>
            <a:off x="1955800" y="3640138"/>
            <a:ext cx="6675171" cy="307777"/>
          </a:xfrm>
        </p:spPr>
        <p:txBody>
          <a:bodyPr/>
          <a:lstStyle/>
          <a:p>
            <a:r>
              <a:rPr lang="ja-JP" altLang="en-US" b="1" dirty="0"/>
              <a:t>シーケンス図作成・</a:t>
            </a:r>
            <a:r>
              <a:rPr lang="en-US" altLang="ja-JP" b="1" dirty="0"/>
              <a:t>RAG</a:t>
            </a:r>
            <a:r>
              <a:rPr lang="ja-JP" altLang="en-US" b="1" dirty="0"/>
              <a:t>設計</a:t>
            </a:r>
          </a:p>
        </p:txBody>
      </p:sp>
      <p:sp>
        <p:nvSpPr>
          <p:cNvPr id="2" name="フッター プレースホルダー 3">
            <a:extLst>
              <a:ext uri="{FF2B5EF4-FFF2-40B4-BE49-F238E27FC236}">
                <a16:creationId xmlns:a16="http://schemas.microsoft.com/office/drawing/2014/main" id="{94F12A10-7C6C-5588-75A9-50907FD3F680}"/>
              </a:ext>
            </a:extLst>
          </p:cNvPr>
          <p:cNvSpPr>
            <a:spLocks noGrp="1"/>
          </p:cNvSpPr>
          <p:nvPr>
            <p:ph type="ftr" sz="quarter" idx="11"/>
          </p:nvPr>
        </p:nvSpPr>
        <p:spPr>
          <a:xfrm>
            <a:off x="8444093" y="6519334"/>
            <a:ext cx="3747911" cy="365125"/>
          </a:xfrm>
        </p:spPr>
        <p:txBody>
          <a:bodyPr/>
          <a:lstStyle/>
          <a:p>
            <a:r>
              <a:rPr lang="en-US" altLang="ja-JP" dirty="0"/>
              <a:t>Copyright (C) 2025 dbE.inc All Rights Reserved.</a:t>
            </a:r>
            <a:endParaRPr lang="ja-JP" altLang="en-US" dirty="0"/>
          </a:p>
        </p:txBody>
      </p:sp>
    </p:spTree>
    <p:extLst>
      <p:ext uri="{BB962C8B-B14F-4D97-AF65-F5344CB8AC3E}">
        <p14:creationId xmlns:p14="http://schemas.microsoft.com/office/powerpoint/2010/main" val="7148650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5DBC57-4A62-A216-FE0D-436C637E6397}"/>
            </a:ext>
          </a:extLst>
        </p:cNvPr>
        <p:cNvGrpSpPr/>
        <p:nvPr/>
      </p:nvGrpSpPr>
      <p:grpSpPr>
        <a:xfrm>
          <a:off x="0" y="0"/>
          <a:ext cx="0" cy="0"/>
          <a:chOff x="0" y="0"/>
          <a:chExt cx="0" cy="0"/>
        </a:xfrm>
      </p:grpSpPr>
      <p:sp>
        <p:nvSpPr>
          <p:cNvPr id="5" name="四角形: 角を丸くする 4">
            <a:extLst>
              <a:ext uri="{FF2B5EF4-FFF2-40B4-BE49-F238E27FC236}">
                <a16:creationId xmlns:a16="http://schemas.microsoft.com/office/drawing/2014/main" id="{0CB2197E-A14F-F345-81DA-E840379B2BC4}"/>
              </a:ext>
            </a:extLst>
          </p:cNvPr>
          <p:cNvSpPr/>
          <p:nvPr/>
        </p:nvSpPr>
        <p:spPr>
          <a:xfrm>
            <a:off x="235974" y="908051"/>
            <a:ext cx="11710220" cy="1874266"/>
          </a:xfrm>
          <a:prstGeom prst="roundRect">
            <a:avLst>
              <a:gd name="adj" fmla="val 2121"/>
            </a:avLst>
          </a:prstGeom>
          <a:solidFill>
            <a:schemeClr val="accent1">
              <a:lumMod val="20000"/>
              <a:lumOff val="80000"/>
            </a:schemeClr>
          </a:solidFill>
          <a:ln w="9525">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solidFill>
                <a:schemeClr val="dk1"/>
              </a:solidFill>
            </a:endParaRPr>
          </a:p>
        </p:txBody>
      </p:sp>
      <p:sp>
        <p:nvSpPr>
          <p:cNvPr id="4" name="タイトル 1">
            <a:extLst>
              <a:ext uri="{FF2B5EF4-FFF2-40B4-BE49-F238E27FC236}">
                <a16:creationId xmlns:a16="http://schemas.microsoft.com/office/drawing/2014/main" id="{EA0F8656-9190-DE42-83D7-F2892F25D833}"/>
              </a:ext>
            </a:extLst>
          </p:cNvPr>
          <p:cNvSpPr>
            <a:spLocks noGrp="1"/>
          </p:cNvSpPr>
          <p:nvPr>
            <p:ph type="title"/>
          </p:nvPr>
        </p:nvSpPr>
        <p:spPr>
          <a:xfrm>
            <a:off x="345404" y="407406"/>
            <a:ext cx="11512163" cy="388990"/>
          </a:xfrm>
        </p:spPr>
        <p:txBody>
          <a:bodyPr>
            <a:normAutofit fontScale="90000"/>
          </a:bodyPr>
          <a:lstStyle/>
          <a:p>
            <a:r>
              <a:rPr kumimoji="1" lang="ja-JP" altLang="en-US" dirty="0"/>
              <a:t>なぜ</a:t>
            </a:r>
            <a:r>
              <a:rPr kumimoji="1" lang="en-US" altLang="ja-JP" dirty="0"/>
              <a:t>AI</a:t>
            </a:r>
            <a:r>
              <a:rPr kumimoji="1" lang="ja-JP" altLang="en-US" dirty="0"/>
              <a:t>エージェントの開発にシーケンス図が必要なのか？</a:t>
            </a:r>
          </a:p>
        </p:txBody>
      </p:sp>
      <p:sp>
        <p:nvSpPr>
          <p:cNvPr id="3" name="テキスト ボックス 2">
            <a:extLst>
              <a:ext uri="{FF2B5EF4-FFF2-40B4-BE49-F238E27FC236}">
                <a16:creationId xmlns:a16="http://schemas.microsoft.com/office/drawing/2014/main" id="{23DE82ED-FE41-6537-3C48-7E1529FDB2AD}"/>
              </a:ext>
            </a:extLst>
          </p:cNvPr>
          <p:cNvSpPr txBox="1"/>
          <p:nvPr/>
        </p:nvSpPr>
        <p:spPr>
          <a:xfrm>
            <a:off x="345404" y="967873"/>
            <a:ext cx="11511634" cy="338554"/>
          </a:xfrm>
          <a:prstGeom prst="rect">
            <a:avLst/>
          </a:prstGeom>
          <a:noFill/>
        </p:spPr>
        <p:txBody>
          <a:bodyPr wrap="square" rtlCol="0">
            <a:spAutoFit/>
          </a:bodyPr>
          <a:lstStyle/>
          <a:p>
            <a:r>
              <a:rPr kumimoji="1" lang="en-US" altLang="ja-JP" sz="1600" b="1" dirty="0">
                <a:solidFill>
                  <a:srgbClr val="202569"/>
                </a:solidFill>
              </a:rPr>
              <a:t>1.</a:t>
            </a:r>
            <a:r>
              <a:rPr kumimoji="1" lang="ja-JP" altLang="en-US" sz="1600" b="1" dirty="0">
                <a:solidFill>
                  <a:srgbClr val="202569"/>
                </a:solidFill>
              </a:rPr>
              <a:t>対話の流れを可視化できる</a:t>
            </a:r>
          </a:p>
        </p:txBody>
      </p:sp>
      <p:sp>
        <p:nvSpPr>
          <p:cNvPr id="9" name="テキスト ボックス 8">
            <a:extLst>
              <a:ext uri="{FF2B5EF4-FFF2-40B4-BE49-F238E27FC236}">
                <a16:creationId xmlns:a16="http://schemas.microsoft.com/office/drawing/2014/main" id="{85742327-4965-9F7F-B308-7BCC856BA306}"/>
              </a:ext>
            </a:extLst>
          </p:cNvPr>
          <p:cNvSpPr txBox="1"/>
          <p:nvPr/>
        </p:nvSpPr>
        <p:spPr>
          <a:xfrm>
            <a:off x="5892476" y="1311165"/>
            <a:ext cx="5892089" cy="1384995"/>
          </a:xfrm>
          <a:prstGeom prst="rect">
            <a:avLst/>
          </a:prstGeom>
          <a:noFill/>
        </p:spPr>
        <p:txBody>
          <a:bodyPr wrap="square">
            <a:spAutoFit/>
          </a:bodyPr>
          <a:lstStyle/>
          <a:p>
            <a:r>
              <a:rPr lang="en-US" altLang="ja-JP" sz="1400" dirty="0">
                <a:solidFill>
                  <a:schemeClr val="tx1">
                    <a:lumMod val="95000"/>
                    <a:lumOff val="5000"/>
                  </a:schemeClr>
                </a:solidFill>
              </a:rPr>
              <a:t>AI</a:t>
            </a:r>
            <a:r>
              <a:rPr lang="ja-JP" altLang="en-US" sz="1400" dirty="0">
                <a:solidFill>
                  <a:schemeClr val="tx1">
                    <a:lumMod val="95000"/>
                    <a:lumOff val="5000"/>
                  </a:schemeClr>
                </a:solidFill>
              </a:rPr>
              <a:t>エージェントは、</a:t>
            </a:r>
            <a:r>
              <a:rPr lang="ja-JP" altLang="en-US" sz="1400" b="1" dirty="0">
                <a:solidFill>
                  <a:schemeClr val="tx1">
                    <a:lumMod val="95000"/>
                    <a:lumOff val="5000"/>
                  </a:schemeClr>
                </a:solidFill>
              </a:rPr>
              <a:t>ユーザーの入力に応じて異なる処理を実行</a:t>
            </a:r>
            <a:r>
              <a:rPr lang="ja-JP" altLang="en-US" sz="1400" dirty="0">
                <a:solidFill>
                  <a:schemeClr val="tx1">
                    <a:lumMod val="95000"/>
                    <a:lumOff val="5000"/>
                  </a:schemeClr>
                </a:solidFill>
              </a:rPr>
              <a:t>する。</a:t>
            </a:r>
            <a:endParaRPr lang="en-US" altLang="ja-JP" sz="1400" dirty="0">
              <a:solidFill>
                <a:schemeClr val="tx1">
                  <a:lumMod val="95000"/>
                  <a:lumOff val="5000"/>
                </a:schemeClr>
              </a:solidFill>
            </a:endParaRPr>
          </a:p>
          <a:p>
            <a:endParaRPr lang="en-US" altLang="ja-JP" sz="1400" dirty="0">
              <a:solidFill>
                <a:schemeClr val="tx1">
                  <a:lumMod val="95000"/>
                  <a:lumOff val="5000"/>
                </a:schemeClr>
              </a:solidFill>
            </a:endParaRPr>
          </a:p>
          <a:p>
            <a:r>
              <a:rPr lang="ja-JP" altLang="en-US" sz="1400" dirty="0">
                <a:solidFill>
                  <a:schemeClr val="tx1">
                    <a:lumMod val="95000"/>
                    <a:lumOff val="5000"/>
                  </a:schemeClr>
                </a:solidFill>
              </a:rPr>
              <a:t>たとえば、ユーザーの質問に対してデータベースを参照する場合と、</a:t>
            </a:r>
            <a:r>
              <a:rPr lang="en-US" altLang="ja-JP" sz="1400" dirty="0">
                <a:solidFill>
                  <a:schemeClr val="tx1">
                    <a:lumMod val="95000"/>
                    <a:lumOff val="5000"/>
                  </a:schemeClr>
                </a:solidFill>
              </a:rPr>
              <a:t>API</a:t>
            </a:r>
            <a:r>
              <a:rPr lang="ja-JP" altLang="en-US" sz="1400" dirty="0">
                <a:solidFill>
                  <a:schemeClr val="tx1">
                    <a:lumMod val="95000"/>
                    <a:lumOff val="5000"/>
                  </a:schemeClr>
                </a:solidFill>
              </a:rPr>
              <a:t>を呼び出す場合では処理の流れが異なる。</a:t>
            </a:r>
            <a:endParaRPr lang="en-US" altLang="ja-JP" sz="1400" dirty="0">
              <a:solidFill>
                <a:schemeClr val="tx1">
                  <a:lumMod val="95000"/>
                  <a:lumOff val="5000"/>
                </a:schemeClr>
              </a:solidFill>
            </a:endParaRPr>
          </a:p>
          <a:p>
            <a:r>
              <a:rPr lang="ja-JP" altLang="en-US" sz="1400" dirty="0">
                <a:solidFill>
                  <a:schemeClr val="tx1">
                    <a:lumMod val="95000"/>
                    <a:lumOff val="5000"/>
                  </a:schemeClr>
                </a:solidFill>
              </a:rPr>
              <a:t>シーケンス図を作成することで、</a:t>
            </a:r>
            <a:r>
              <a:rPr lang="ja-JP" altLang="en-US" sz="1400" b="1" dirty="0">
                <a:solidFill>
                  <a:schemeClr val="tx1">
                    <a:lumMod val="95000"/>
                    <a:lumOff val="5000"/>
                  </a:schemeClr>
                </a:solidFill>
              </a:rPr>
              <a:t>どのような流れで処理が進行するのかを一目で理解</a:t>
            </a:r>
            <a:r>
              <a:rPr lang="ja-JP" altLang="en-US" sz="1400" dirty="0">
                <a:solidFill>
                  <a:schemeClr val="tx1">
                    <a:lumMod val="95000"/>
                    <a:lumOff val="5000"/>
                  </a:schemeClr>
                </a:solidFill>
              </a:rPr>
              <a:t>できるようになる。</a:t>
            </a:r>
            <a:endParaRPr lang="en-US" altLang="ja-JP" sz="1400" dirty="0">
              <a:solidFill>
                <a:schemeClr val="tx1">
                  <a:lumMod val="95000"/>
                  <a:lumOff val="5000"/>
                </a:schemeClr>
              </a:solidFill>
            </a:endParaRPr>
          </a:p>
        </p:txBody>
      </p:sp>
      <p:grpSp>
        <p:nvGrpSpPr>
          <p:cNvPr id="28" name="グループ化 27">
            <a:extLst>
              <a:ext uri="{FF2B5EF4-FFF2-40B4-BE49-F238E27FC236}">
                <a16:creationId xmlns:a16="http://schemas.microsoft.com/office/drawing/2014/main" id="{B32EAD3C-A800-531B-42D9-B76CB2F00AE8}"/>
              </a:ext>
            </a:extLst>
          </p:cNvPr>
          <p:cNvGrpSpPr/>
          <p:nvPr/>
        </p:nvGrpSpPr>
        <p:grpSpPr>
          <a:xfrm>
            <a:off x="393796" y="1565328"/>
            <a:ext cx="1324734" cy="1258330"/>
            <a:chOff x="4730160" y="3810009"/>
            <a:chExt cx="1579789" cy="1620480"/>
          </a:xfrm>
        </p:grpSpPr>
        <p:pic>
          <p:nvPicPr>
            <p:cNvPr id="29" name="図 28" descr="アイコン&#10;&#10;自動的に生成された説明">
              <a:extLst>
                <a:ext uri="{FF2B5EF4-FFF2-40B4-BE49-F238E27FC236}">
                  <a16:creationId xmlns:a16="http://schemas.microsoft.com/office/drawing/2014/main" id="{B3562DBB-B9B0-5076-2EAD-6B5ACB5D2C03}"/>
                </a:ext>
              </a:extLst>
            </p:cNvPr>
            <p:cNvPicPr>
              <a:picLocks noChangeAspect="1"/>
            </p:cNvPicPr>
            <p:nvPr/>
          </p:nvPicPr>
          <p:blipFill>
            <a:blip r:embed="rId2"/>
            <a:stretch>
              <a:fillRect/>
            </a:stretch>
          </p:blipFill>
          <p:spPr>
            <a:xfrm flipH="1">
              <a:off x="5107610" y="3810009"/>
              <a:ext cx="991511" cy="1013426"/>
            </a:xfrm>
            <a:prstGeom prst="rect">
              <a:avLst/>
            </a:prstGeom>
          </p:spPr>
        </p:pic>
        <p:sp>
          <p:nvSpPr>
            <p:cNvPr id="36" name="テキスト ボックス 35">
              <a:extLst>
                <a:ext uri="{FF2B5EF4-FFF2-40B4-BE49-F238E27FC236}">
                  <a16:creationId xmlns:a16="http://schemas.microsoft.com/office/drawing/2014/main" id="{5885C8C0-FEFB-06A9-9ACF-FC386835727E}"/>
                </a:ext>
              </a:extLst>
            </p:cNvPr>
            <p:cNvSpPr txBox="1"/>
            <p:nvPr/>
          </p:nvSpPr>
          <p:spPr>
            <a:xfrm>
              <a:off x="4730160" y="4875592"/>
              <a:ext cx="1579789" cy="554897"/>
            </a:xfrm>
            <a:prstGeom prst="rect">
              <a:avLst/>
            </a:prstGeom>
            <a:noFill/>
          </p:spPr>
          <p:txBody>
            <a:bodyPr wrap="square" rtlCol="0">
              <a:spAutoFit/>
            </a:bodyPr>
            <a:lstStyle/>
            <a:p>
              <a:pPr algn="ctr"/>
              <a:r>
                <a:rPr lang="en-US" altLang="ja-JP" sz="1100" dirty="0">
                  <a:solidFill>
                    <a:schemeClr val="tx1">
                      <a:lumMod val="65000"/>
                      <a:lumOff val="35000"/>
                    </a:schemeClr>
                  </a:solidFill>
                </a:rPr>
                <a:t>AI</a:t>
              </a:r>
              <a:r>
                <a:rPr lang="ja-JP" altLang="en-US" sz="1100" dirty="0">
                  <a:solidFill>
                    <a:schemeClr val="tx1">
                      <a:lumMod val="65000"/>
                      <a:lumOff val="35000"/>
                    </a:schemeClr>
                  </a:solidFill>
                </a:rPr>
                <a:t>エージェント</a:t>
              </a:r>
              <a:endParaRPr lang="en-US" altLang="ja-JP" sz="1100" dirty="0">
                <a:solidFill>
                  <a:schemeClr val="tx1">
                    <a:lumMod val="65000"/>
                    <a:lumOff val="35000"/>
                  </a:schemeClr>
                </a:solidFill>
              </a:endParaRPr>
            </a:p>
            <a:p>
              <a:pPr algn="ctr"/>
              <a:r>
                <a:rPr lang="ja-JP" altLang="en-US" sz="1100" dirty="0">
                  <a:solidFill>
                    <a:schemeClr val="tx1">
                      <a:lumMod val="65000"/>
                      <a:lumOff val="35000"/>
                    </a:schemeClr>
                  </a:solidFill>
                </a:rPr>
                <a:t>開発者</a:t>
              </a:r>
              <a:endParaRPr lang="en-US" altLang="ja-JP" sz="1100" dirty="0">
                <a:solidFill>
                  <a:schemeClr val="tx1">
                    <a:lumMod val="65000"/>
                    <a:lumOff val="35000"/>
                  </a:schemeClr>
                </a:solidFill>
              </a:endParaRPr>
            </a:p>
          </p:txBody>
        </p:sp>
      </p:grpSp>
      <p:sp>
        <p:nvSpPr>
          <p:cNvPr id="38" name="吹き出し: 円形 37">
            <a:extLst>
              <a:ext uri="{FF2B5EF4-FFF2-40B4-BE49-F238E27FC236}">
                <a16:creationId xmlns:a16="http://schemas.microsoft.com/office/drawing/2014/main" id="{C39CD824-D244-3B1B-F1A7-C4E7FC29CBA1}"/>
              </a:ext>
            </a:extLst>
          </p:cNvPr>
          <p:cNvSpPr/>
          <p:nvPr/>
        </p:nvSpPr>
        <p:spPr>
          <a:xfrm>
            <a:off x="1763751" y="1360666"/>
            <a:ext cx="1106461" cy="443105"/>
          </a:xfrm>
          <a:prstGeom prst="wedgeEllipseCallout">
            <a:avLst>
              <a:gd name="adj1" fmla="val -49846"/>
              <a:gd name="adj2" fmla="val 53719"/>
            </a:avLst>
          </a:prstGeom>
          <a:ln w="9525"/>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solidFill>
                <a:schemeClr val="dk1"/>
              </a:solidFill>
            </a:endParaRPr>
          </a:p>
        </p:txBody>
      </p:sp>
      <p:sp>
        <p:nvSpPr>
          <p:cNvPr id="39" name="吹き出し: 円形 38">
            <a:extLst>
              <a:ext uri="{FF2B5EF4-FFF2-40B4-BE49-F238E27FC236}">
                <a16:creationId xmlns:a16="http://schemas.microsoft.com/office/drawing/2014/main" id="{A3176B70-DD26-7E2F-0FB0-34D934B9BFA5}"/>
              </a:ext>
            </a:extLst>
          </p:cNvPr>
          <p:cNvSpPr/>
          <p:nvPr/>
        </p:nvSpPr>
        <p:spPr>
          <a:xfrm>
            <a:off x="1706309" y="1865863"/>
            <a:ext cx="1106461" cy="443105"/>
          </a:xfrm>
          <a:prstGeom prst="wedgeEllipseCallout">
            <a:avLst>
              <a:gd name="adj1" fmla="val 58292"/>
              <a:gd name="adj2" fmla="val -29703"/>
            </a:avLst>
          </a:prstGeom>
          <a:ln w="9525"/>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solidFill>
                <a:schemeClr val="dk1"/>
              </a:solidFill>
            </a:endParaRPr>
          </a:p>
        </p:txBody>
      </p:sp>
      <p:grpSp>
        <p:nvGrpSpPr>
          <p:cNvPr id="41" name="グループ化 40">
            <a:extLst>
              <a:ext uri="{FF2B5EF4-FFF2-40B4-BE49-F238E27FC236}">
                <a16:creationId xmlns:a16="http://schemas.microsoft.com/office/drawing/2014/main" id="{EA7B189B-8B13-D7BC-46EB-531ABAAA7AD3}"/>
              </a:ext>
            </a:extLst>
          </p:cNvPr>
          <p:cNvGrpSpPr/>
          <p:nvPr/>
        </p:nvGrpSpPr>
        <p:grpSpPr>
          <a:xfrm>
            <a:off x="3787435" y="1810687"/>
            <a:ext cx="1836082" cy="799631"/>
            <a:chOff x="4753962" y="2870030"/>
            <a:chExt cx="1836082" cy="799631"/>
          </a:xfrm>
        </p:grpSpPr>
        <p:sp>
          <p:nvSpPr>
            <p:cNvPr id="42" name="四角形: 角を丸くする 41">
              <a:extLst>
                <a:ext uri="{FF2B5EF4-FFF2-40B4-BE49-F238E27FC236}">
                  <a16:creationId xmlns:a16="http://schemas.microsoft.com/office/drawing/2014/main" id="{C6D9FE83-795B-E438-BA6F-E7DCDFF4D691}"/>
                </a:ext>
              </a:extLst>
            </p:cNvPr>
            <p:cNvSpPr/>
            <p:nvPr/>
          </p:nvSpPr>
          <p:spPr>
            <a:xfrm>
              <a:off x="4903287" y="2870030"/>
              <a:ext cx="1686757" cy="799631"/>
            </a:xfrm>
            <a:prstGeom prst="roundRect">
              <a:avLst/>
            </a:prstGeom>
            <a:solidFill>
              <a:srgbClr val="FFFAF3"/>
            </a:solidFill>
            <a:ln>
              <a:solidFill>
                <a:srgbClr val="A85C00"/>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kumimoji="1" lang="en-US" altLang="ja-JP" sz="1200" dirty="0">
                <a:solidFill>
                  <a:srgbClr val="646464"/>
                </a:solidFill>
                <a:latin typeface="+mn-ea"/>
              </a:endParaRPr>
            </a:p>
          </p:txBody>
        </p:sp>
        <p:pic>
          <p:nvPicPr>
            <p:cNvPr id="43" name="グラフィックス 42" descr="採鉱用工具 単色塗りつぶし">
              <a:extLst>
                <a:ext uri="{FF2B5EF4-FFF2-40B4-BE49-F238E27FC236}">
                  <a16:creationId xmlns:a16="http://schemas.microsoft.com/office/drawing/2014/main" id="{738412C2-6DEE-433E-6522-AA6AD7C5C13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53962" y="3041264"/>
              <a:ext cx="312440" cy="338121"/>
            </a:xfrm>
            <a:prstGeom prst="rect">
              <a:avLst/>
            </a:prstGeom>
          </p:spPr>
        </p:pic>
        <p:grpSp>
          <p:nvGrpSpPr>
            <p:cNvPr id="44" name="グループ化 43">
              <a:extLst>
                <a:ext uri="{FF2B5EF4-FFF2-40B4-BE49-F238E27FC236}">
                  <a16:creationId xmlns:a16="http://schemas.microsoft.com/office/drawing/2014/main" id="{A79FED5A-D168-BC1B-B425-814F22E500AE}"/>
                </a:ext>
              </a:extLst>
            </p:cNvPr>
            <p:cNvGrpSpPr/>
            <p:nvPr/>
          </p:nvGrpSpPr>
          <p:grpSpPr>
            <a:xfrm>
              <a:off x="5171990" y="3060315"/>
              <a:ext cx="1186326" cy="419652"/>
              <a:chOff x="5862529" y="3078100"/>
              <a:chExt cx="1773499" cy="580593"/>
            </a:xfrm>
          </p:grpSpPr>
          <p:sp>
            <p:nvSpPr>
              <p:cNvPr id="45" name="四角形: 角を丸くする 44">
                <a:extLst>
                  <a:ext uri="{FF2B5EF4-FFF2-40B4-BE49-F238E27FC236}">
                    <a16:creationId xmlns:a16="http://schemas.microsoft.com/office/drawing/2014/main" id="{BCB4D5D3-95DF-A453-9AD1-FD757D156F90}"/>
                  </a:ext>
                </a:extLst>
              </p:cNvPr>
              <p:cNvSpPr/>
              <p:nvPr/>
            </p:nvSpPr>
            <p:spPr>
              <a:xfrm>
                <a:off x="5862529" y="3078100"/>
                <a:ext cx="468921" cy="250720"/>
              </a:xfrm>
              <a:prstGeom prst="roundRect">
                <a:avLst/>
              </a:prstGeom>
              <a:solidFill>
                <a:srgbClr val="FFEDD7"/>
              </a:solidFill>
              <a:ln>
                <a:solidFill>
                  <a:srgbClr val="A85C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en-US" altLang="ja-JP" sz="1400" dirty="0">
                  <a:solidFill>
                    <a:srgbClr val="646464"/>
                  </a:solidFill>
                  <a:latin typeface="+mn-ea"/>
                </a:endParaRPr>
              </a:p>
            </p:txBody>
          </p:sp>
          <p:sp>
            <p:nvSpPr>
              <p:cNvPr id="46" name="四角形: 角を丸くする 45">
                <a:extLst>
                  <a:ext uri="{FF2B5EF4-FFF2-40B4-BE49-F238E27FC236}">
                    <a16:creationId xmlns:a16="http://schemas.microsoft.com/office/drawing/2014/main" id="{406A5A28-998E-C54E-804D-E680DD7AA775}"/>
                  </a:ext>
                </a:extLst>
              </p:cNvPr>
              <p:cNvSpPr/>
              <p:nvPr/>
            </p:nvSpPr>
            <p:spPr>
              <a:xfrm>
                <a:off x="6522466" y="3078100"/>
                <a:ext cx="468921" cy="250720"/>
              </a:xfrm>
              <a:prstGeom prst="roundRect">
                <a:avLst/>
              </a:prstGeom>
              <a:solidFill>
                <a:srgbClr val="FFEDD7"/>
              </a:solidFill>
              <a:ln>
                <a:solidFill>
                  <a:srgbClr val="A85C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en-US" altLang="ja-JP" sz="1400" dirty="0">
                  <a:solidFill>
                    <a:srgbClr val="646464"/>
                  </a:solidFill>
                  <a:latin typeface="+mn-ea"/>
                </a:endParaRPr>
              </a:p>
            </p:txBody>
          </p:sp>
          <p:sp>
            <p:nvSpPr>
              <p:cNvPr id="47" name="四角形: 角を丸くする 46">
                <a:extLst>
                  <a:ext uri="{FF2B5EF4-FFF2-40B4-BE49-F238E27FC236}">
                    <a16:creationId xmlns:a16="http://schemas.microsoft.com/office/drawing/2014/main" id="{D3E9CF58-0C9B-F11E-D068-D687761A8038}"/>
                  </a:ext>
                </a:extLst>
              </p:cNvPr>
              <p:cNvSpPr/>
              <p:nvPr/>
            </p:nvSpPr>
            <p:spPr>
              <a:xfrm>
                <a:off x="6522466" y="3407973"/>
                <a:ext cx="468921" cy="250720"/>
              </a:xfrm>
              <a:prstGeom prst="roundRect">
                <a:avLst/>
              </a:prstGeom>
              <a:solidFill>
                <a:srgbClr val="FFEDD7"/>
              </a:solidFill>
              <a:ln>
                <a:solidFill>
                  <a:srgbClr val="A85C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en-US" altLang="ja-JP" sz="1400" dirty="0">
                  <a:solidFill>
                    <a:srgbClr val="646464"/>
                  </a:solidFill>
                  <a:latin typeface="+mn-ea"/>
                </a:endParaRPr>
              </a:p>
            </p:txBody>
          </p:sp>
          <p:sp>
            <p:nvSpPr>
              <p:cNvPr id="48" name="四角形: 角を丸くする 47">
                <a:extLst>
                  <a:ext uri="{FF2B5EF4-FFF2-40B4-BE49-F238E27FC236}">
                    <a16:creationId xmlns:a16="http://schemas.microsoft.com/office/drawing/2014/main" id="{516C6534-1E48-004A-95C2-EBE9B8469E20}"/>
                  </a:ext>
                </a:extLst>
              </p:cNvPr>
              <p:cNvSpPr/>
              <p:nvPr/>
            </p:nvSpPr>
            <p:spPr>
              <a:xfrm>
                <a:off x="7167107" y="3407973"/>
                <a:ext cx="468921" cy="250720"/>
              </a:xfrm>
              <a:prstGeom prst="roundRect">
                <a:avLst/>
              </a:prstGeom>
              <a:solidFill>
                <a:srgbClr val="FFEDD7"/>
              </a:solidFill>
              <a:ln>
                <a:solidFill>
                  <a:srgbClr val="A85C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en-US" altLang="ja-JP" sz="1400" dirty="0">
                  <a:solidFill>
                    <a:srgbClr val="646464"/>
                  </a:solidFill>
                  <a:latin typeface="+mn-ea"/>
                </a:endParaRPr>
              </a:p>
            </p:txBody>
          </p:sp>
          <p:cxnSp>
            <p:nvCxnSpPr>
              <p:cNvPr id="49" name="直線矢印コネクタ 48">
                <a:extLst>
                  <a:ext uri="{FF2B5EF4-FFF2-40B4-BE49-F238E27FC236}">
                    <a16:creationId xmlns:a16="http://schemas.microsoft.com/office/drawing/2014/main" id="{60498BA2-9844-E9F7-035D-2A20FDB493EB}"/>
                  </a:ext>
                </a:extLst>
              </p:cNvPr>
              <p:cNvCxnSpPr>
                <a:cxnSpLocks/>
                <a:stCxn id="45" idx="3"/>
                <a:endCxn id="46" idx="1"/>
              </p:cNvCxnSpPr>
              <p:nvPr/>
            </p:nvCxnSpPr>
            <p:spPr>
              <a:xfrm>
                <a:off x="6331450" y="3203460"/>
                <a:ext cx="191016" cy="0"/>
              </a:xfrm>
              <a:prstGeom prst="straightConnector1">
                <a:avLst/>
              </a:prstGeom>
              <a:ln w="19050">
                <a:solidFill>
                  <a:srgbClr val="A85C00"/>
                </a:solidFill>
                <a:tailEnd type="none"/>
              </a:ln>
            </p:spPr>
            <p:style>
              <a:lnRef idx="1">
                <a:schemeClr val="accent1"/>
              </a:lnRef>
              <a:fillRef idx="0">
                <a:schemeClr val="accent1"/>
              </a:fillRef>
              <a:effectRef idx="0">
                <a:schemeClr val="accent1"/>
              </a:effectRef>
              <a:fontRef idx="minor">
                <a:schemeClr val="tx1"/>
              </a:fontRef>
            </p:style>
          </p:cxnSp>
          <p:cxnSp>
            <p:nvCxnSpPr>
              <p:cNvPr id="50" name="直線矢印コネクタ 49">
                <a:extLst>
                  <a:ext uri="{FF2B5EF4-FFF2-40B4-BE49-F238E27FC236}">
                    <a16:creationId xmlns:a16="http://schemas.microsoft.com/office/drawing/2014/main" id="{D6954725-EF23-2EFF-7142-114AD539C69E}"/>
                  </a:ext>
                </a:extLst>
              </p:cNvPr>
              <p:cNvCxnSpPr>
                <a:cxnSpLocks/>
                <a:stCxn id="47" idx="1"/>
                <a:endCxn id="45" idx="2"/>
              </p:cNvCxnSpPr>
              <p:nvPr/>
            </p:nvCxnSpPr>
            <p:spPr>
              <a:xfrm flipH="1" flipV="1">
                <a:off x="6096990" y="3328820"/>
                <a:ext cx="425476" cy="204513"/>
              </a:xfrm>
              <a:prstGeom prst="straightConnector1">
                <a:avLst/>
              </a:prstGeom>
              <a:ln w="19050">
                <a:solidFill>
                  <a:srgbClr val="A85C00"/>
                </a:solidFill>
                <a:tailEnd type="none"/>
              </a:ln>
            </p:spPr>
            <p:style>
              <a:lnRef idx="1">
                <a:schemeClr val="accent1"/>
              </a:lnRef>
              <a:fillRef idx="0">
                <a:schemeClr val="accent1"/>
              </a:fillRef>
              <a:effectRef idx="0">
                <a:schemeClr val="accent1"/>
              </a:effectRef>
              <a:fontRef idx="minor">
                <a:schemeClr val="tx1"/>
              </a:fontRef>
            </p:style>
          </p:cxnSp>
          <p:cxnSp>
            <p:nvCxnSpPr>
              <p:cNvPr id="51" name="直線矢印コネクタ 50">
                <a:extLst>
                  <a:ext uri="{FF2B5EF4-FFF2-40B4-BE49-F238E27FC236}">
                    <a16:creationId xmlns:a16="http://schemas.microsoft.com/office/drawing/2014/main" id="{58A3CB3A-C146-872E-DECB-87714DEB9BA7}"/>
                  </a:ext>
                </a:extLst>
              </p:cNvPr>
              <p:cNvCxnSpPr>
                <a:cxnSpLocks/>
                <a:stCxn id="47" idx="3"/>
                <a:endCxn id="48" idx="1"/>
              </p:cNvCxnSpPr>
              <p:nvPr/>
            </p:nvCxnSpPr>
            <p:spPr>
              <a:xfrm>
                <a:off x="6991387" y="3533333"/>
                <a:ext cx="175720" cy="0"/>
              </a:xfrm>
              <a:prstGeom prst="straightConnector1">
                <a:avLst/>
              </a:prstGeom>
              <a:ln w="19050">
                <a:solidFill>
                  <a:srgbClr val="A85C00"/>
                </a:solidFill>
                <a:tailEnd type="none"/>
              </a:ln>
            </p:spPr>
            <p:style>
              <a:lnRef idx="1">
                <a:schemeClr val="accent1"/>
              </a:lnRef>
              <a:fillRef idx="0">
                <a:schemeClr val="accent1"/>
              </a:fillRef>
              <a:effectRef idx="0">
                <a:schemeClr val="accent1"/>
              </a:effectRef>
              <a:fontRef idx="minor">
                <a:schemeClr val="tx1"/>
              </a:fontRef>
            </p:style>
          </p:cxnSp>
          <p:pic>
            <p:nvPicPr>
              <p:cNvPr id="52" name="図 51" descr="アイコン&#10;&#10;自動的に生成された説明">
                <a:extLst>
                  <a:ext uri="{FF2B5EF4-FFF2-40B4-BE49-F238E27FC236}">
                    <a16:creationId xmlns:a16="http://schemas.microsoft.com/office/drawing/2014/main" id="{28A762A9-41B8-46E6-72FB-3BC29AD6E9F8}"/>
                  </a:ext>
                </a:extLst>
              </p:cNvPr>
              <p:cNvPicPr>
                <a:picLocks noChangeAspect="1"/>
              </p:cNvPicPr>
              <p:nvPr/>
            </p:nvPicPr>
            <p:blipFill>
              <a:blip r:embed="rId5"/>
              <a:stretch>
                <a:fillRect/>
              </a:stretch>
            </p:blipFill>
            <p:spPr>
              <a:xfrm>
                <a:off x="6582062" y="3455948"/>
                <a:ext cx="136800" cy="154770"/>
              </a:xfrm>
              <a:prstGeom prst="rect">
                <a:avLst/>
              </a:prstGeom>
            </p:spPr>
          </p:pic>
          <p:pic>
            <p:nvPicPr>
              <p:cNvPr id="53" name="図 52" descr="時計 が含まれている画像&#10;&#10;自動的に生成された説明">
                <a:extLst>
                  <a:ext uri="{FF2B5EF4-FFF2-40B4-BE49-F238E27FC236}">
                    <a16:creationId xmlns:a16="http://schemas.microsoft.com/office/drawing/2014/main" id="{73CCDC02-D9ED-0567-C626-F529191779A0}"/>
                  </a:ext>
                </a:extLst>
              </p:cNvPr>
              <p:cNvPicPr>
                <a:picLocks noChangeAspect="1"/>
              </p:cNvPicPr>
              <p:nvPr/>
            </p:nvPicPr>
            <p:blipFill>
              <a:blip r:embed="rId6"/>
              <a:stretch>
                <a:fillRect/>
              </a:stretch>
            </p:blipFill>
            <p:spPr>
              <a:xfrm>
                <a:off x="5897706" y="3122422"/>
                <a:ext cx="137005" cy="147600"/>
              </a:xfrm>
              <a:prstGeom prst="rect">
                <a:avLst/>
              </a:prstGeom>
            </p:spPr>
          </p:pic>
          <p:pic>
            <p:nvPicPr>
              <p:cNvPr id="54" name="図 53" descr="アイコン&#10;&#10;自動的に生成された説明">
                <a:extLst>
                  <a:ext uri="{FF2B5EF4-FFF2-40B4-BE49-F238E27FC236}">
                    <a16:creationId xmlns:a16="http://schemas.microsoft.com/office/drawing/2014/main" id="{8FCD9050-35D4-4691-04E3-92E217F9A730}"/>
                  </a:ext>
                </a:extLst>
              </p:cNvPr>
              <p:cNvPicPr>
                <a:picLocks noChangeAspect="1"/>
              </p:cNvPicPr>
              <p:nvPr/>
            </p:nvPicPr>
            <p:blipFill>
              <a:blip r:embed="rId7"/>
              <a:stretch>
                <a:fillRect/>
              </a:stretch>
            </p:blipFill>
            <p:spPr>
              <a:xfrm>
                <a:off x="6581514" y="3131231"/>
                <a:ext cx="131968" cy="124586"/>
              </a:xfrm>
              <a:prstGeom prst="rect">
                <a:avLst/>
              </a:prstGeom>
            </p:spPr>
          </p:pic>
          <p:pic>
            <p:nvPicPr>
              <p:cNvPr id="55" name="図 54" descr="アイコン&#10;&#10;自動的に生成された説明">
                <a:extLst>
                  <a:ext uri="{FF2B5EF4-FFF2-40B4-BE49-F238E27FC236}">
                    <a16:creationId xmlns:a16="http://schemas.microsoft.com/office/drawing/2014/main" id="{7F0635E0-3815-6592-6DE2-57C59545E8BD}"/>
                  </a:ext>
                </a:extLst>
              </p:cNvPr>
              <p:cNvPicPr>
                <a:picLocks noChangeAspect="1"/>
              </p:cNvPicPr>
              <p:nvPr/>
            </p:nvPicPr>
            <p:blipFill>
              <a:blip r:embed="rId7"/>
              <a:stretch>
                <a:fillRect/>
              </a:stretch>
            </p:blipFill>
            <p:spPr>
              <a:xfrm>
                <a:off x="7203615" y="3471040"/>
                <a:ext cx="131968" cy="124586"/>
              </a:xfrm>
              <a:prstGeom prst="rect">
                <a:avLst/>
              </a:prstGeom>
            </p:spPr>
          </p:pic>
        </p:grpSp>
      </p:grpSp>
      <p:grpSp>
        <p:nvGrpSpPr>
          <p:cNvPr id="2" name="グループ化 1">
            <a:extLst>
              <a:ext uri="{FF2B5EF4-FFF2-40B4-BE49-F238E27FC236}">
                <a16:creationId xmlns:a16="http://schemas.microsoft.com/office/drawing/2014/main" id="{4B77478F-1951-3842-07E7-60E912C52F6A}"/>
              </a:ext>
            </a:extLst>
          </p:cNvPr>
          <p:cNvGrpSpPr/>
          <p:nvPr/>
        </p:nvGrpSpPr>
        <p:grpSpPr>
          <a:xfrm>
            <a:off x="2695445" y="1645634"/>
            <a:ext cx="1168272" cy="1033714"/>
            <a:chOff x="4646146" y="3647484"/>
            <a:chExt cx="1744911" cy="1595214"/>
          </a:xfrm>
        </p:grpSpPr>
        <p:pic>
          <p:nvPicPr>
            <p:cNvPr id="25" name="図 24" descr="アイコン&#10;&#10;自動的に生成された説明">
              <a:extLst>
                <a:ext uri="{FF2B5EF4-FFF2-40B4-BE49-F238E27FC236}">
                  <a16:creationId xmlns:a16="http://schemas.microsoft.com/office/drawing/2014/main" id="{D56D31B9-C4DC-9530-738E-24050CFEA578}"/>
                </a:ext>
              </a:extLst>
            </p:cNvPr>
            <p:cNvPicPr>
              <a:picLocks noChangeAspect="1"/>
            </p:cNvPicPr>
            <p:nvPr/>
          </p:nvPicPr>
          <p:blipFill>
            <a:blip r:embed="rId8"/>
            <a:srcRect l="24619" t="54203" r="20425"/>
            <a:stretch/>
          </p:blipFill>
          <p:spPr>
            <a:xfrm>
              <a:off x="4946199" y="3647484"/>
              <a:ext cx="1212346" cy="986305"/>
            </a:xfrm>
            <a:prstGeom prst="rect">
              <a:avLst/>
            </a:prstGeom>
          </p:spPr>
        </p:pic>
        <p:sp>
          <p:nvSpPr>
            <p:cNvPr id="27" name="テキスト ボックス 26">
              <a:extLst>
                <a:ext uri="{FF2B5EF4-FFF2-40B4-BE49-F238E27FC236}">
                  <a16:creationId xmlns:a16="http://schemas.microsoft.com/office/drawing/2014/main" id="{A13E0246-20ED-3F73-45DD-23A807E54BA3}"/>
                </a:ext>
              </a:extLst>
            </p:cNvPr>
            <p:cNvSpPr txBox="1"/>
            <p:nvPr/>
          </p:nvSpPr>
          <p:spPr>
            <a:xfrm>
              <a:off x="4646146" y="4838985"/>
              <a:ext cx="1744911" cy="403713"/>
            </a:xfrm>
            <a:prstGeom prst="rect">
              <a:avLst/>
            </a:prstGeom>
            <a:noFill/>
          </p:spPr>
          <p:txBody>
            <a:bodyPr wrap="square" rtlCol="0">
              <a:spAutoFit/>
            </a:bodyPr>
            <a:lstStyle/>
            <a:p>
              <a:pPr algn="ctr"/>
              <a:r>
                <a:rPr lang="ja-JP" altLang="en-US" sz="1100" dirty="0">
                  <a:solidFill>
                    <a:schemeClr val="tx1">
                      <a:lumMod val="65000"/>
                      <a:lumOff val="35000"/>
                    </a:schemeClr>
                  </a:solidFill>
                </a:rPr>
                <a:t>エージェント</a:t>
              </a:r>
              <a:endParaRPr lang="en-US" altLang="ja-JP" sz="1100" dirty="0">
                <a:solidFill>
                  <a:schemeClr val="tx1">
                    <a:lumMod val="65000"/>
                    <a:lumOff val="35000"/>
                  </a:schemeClr>
                </a:solidFill>
              </a:endParaRPr>
            </a:p>
          </p:txBody>
        </p:sp>
      </p:grpSp>
      <p:sp>
        <p:nvSpPr>
          <p:cNvPr id="40" name="円弧 39">
            <a:extLst>
              <a:ext uri="{FF2B5EF4-FFF2-40B4-BE49-F238E27FC236}">
                <a16:creationId xmlns:a16="http://schemas.microsoft.com/office/drawing/2014/main" id="{2C64A909-91A7-4823-4871-A329A1EEEE8B}"/>
              </a:ext>
            </a:extLst>
          </p:cNvPr>
          <p:cNvSpPr/>
          <p:nvPr/>
        </p:nvSpPr>
        <p:spPr>
          <a:xfrm rot="18347135">
            <a:off x="3467713" y="1548811"/>
            <a:ext cx="852009" cy="755572"/>
          </a:xfrm>
          <a:prstGeom prst="arc">
            <a:avLst>
              <a:gd name="adj1" fmla="val 16200000"/>
              <a:gd name="adj2" fmla="val 1456384"/>
            </a:avLst>
          </a:prstGeom>
          <a:ln w="28575">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sp>
        <p:nvSpPr>
          <p:cNvPr id="56" name="四角形: 角を丸くする 55">
            <a:extLst>
              <a:ext uri="{FF2B5EF4-FFF2-40B4-BE49-F238E27FC236}">
                <a16:creationId xmlns:a16="http://schemas.microsoft.com/office/drawing/2014/main" id="{A8643D67-C3F0-3461-7933-E3446E171B29}"/>
              </a:ext>
            </a:extLst>
          </p:cNvPr>
          <p:cNvSpPr/>
          <p:nvPr/>
        </p:nvSpPr>
        <p:spPr>
          <a:xfrm>
            <a:off x="245806" y="2876801"/>
            <a:ext cx="11710220" cy="3589761"/>
          </a:xfrm>
          <a:prstGeom prst="roundRect">
            <a:avLst>
              <a:gd name="adj" fmla="val 2121"/>
            </a:avLst>
          </a:prstGeom>
          <a:solidFill>
            <a:schemeClr val="accent1">
              <a:lumMod val="20000"/>
              <a:lumOff val="80000"/>
            </a:schemeClr>
          </a:solidFill>
          <a:ln w="9525">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solidFill>
                <a:schemeClr val="dk1"/>
              </a:solidFill>
            </a:endParaRPr>
          </a:p>
        </p:txBody>
      </p:sp>
      <p:sp>
        <p:nvSpPr>
          <p:cNvPr id="14" name="テキスト ボックス 13">
            <a:extLst>
              <a:ext uri="{FF2B5EF4-FFF2-40B4-BE49-F238E27FC236}">
                <a16:creationId xmlns:a16="http://schemas.microsoft.com/office/drawing/2014/main" id="{5806F2E1-F0D7-9A50-57C8-846A6FE341F2}"/>
              </a:ext>
            </a:extLst>
          </p:cNvPr>
          <p:cNvSpPr txBox="1"/>
          <p:nvPr/>
        </p:nvSpPr>
        <p:spPr>
          <a:xfrm>
            <a:off x="350320" y="2901126"/>
            <a:ext cx="11511634" cy="338554"/>
          </a:xfrm>
          <a:prstGeom prst="rect">
            <a:avLst/>
          </a:prstGeom>
          <a:noFill/>
        </p:spPr>
        <p:txBody>
          <a:bodyPr wrap="square" rtlCol="0">
            <a:spAutoFit/>
          </a:bodyPr>
          <a:lstStyle/>
          <a:p>
            <a:r>
              <a:rPr lang="en-US" altLang="ja-JP" sz="1600" b="1" dirty="0">
                <a:solidFill>
                  <a:srgbClr val="202569"/>
                </a:solidFill>
              </a:rPr>
              <a:t>2</a:t>
            </a:r>
            <a:r>
              <a:rPr kumimoji="1" lang="en-US" altLang="ja-JP" sz="1600" b="1" dirty="0">
                <a:solidFill>
                  <a:srgbClr val="202569"/>
                </a:solidFill>
              </a:rPr>
              <a:t>.</a:t>
            </a:r>
            <a:r>
              <a:rPr kumimoji="1" lang="ja-JP" altLang="en-US" sz="1600" b="1" dirty="0">
                <a:solidFill>
                  <a:srgbClr val="202569"/>
                </a:solidFill>
              </a:rPr>
              <a:t>複雑なインタラクションを整理できる</a:t>
            </a:r>
          </a:p>
        </p:txBody>
      </p:sp>
      <p:grpSp>
        <p:nvGrpSpPr>
          <p:cNvPr id="37" name="グループ化 36">
            <a:extLst>
              <a:ext uri="{FF2B5EF4-FFF2-40B4-BE49-F238E27FC236}">
                <a16:creationId xmlns:a16="http://schemas.microsoft.com/office/drawing/2014/main" id="{0CC91594-F594-A788-9A01-1E0D777A4266}"/>
              </a:ext>
            </a:extLst>
          </p:cNvPr>
          <p:cNvGrpSpPr/>
          <p:nvPr/>
        </p:nvGrpSpPr>
        <p:grpSpPr>
          <a:xfrm>
            <a:off x="1961460" y="3550722"/>
            <a:ext cx="1982195" cy="1046777"/>
            <a:chOff x="1381796" y="5261948"/>
            <a:chExt cx="1982195" cy="1046777"/>
          </a:xfrm>
        </p:grpSpPr>
        <p:pic>
          <p:nvPicPr>
            <p:cNvPr id="22" name="図 21" descr="図形 が含まれている画像&#10;&#10;AI によって生成されたコンテンツは間違っている可能性があります。">
              <a:extLst>
                <a:ext uri="{FF2B5EF4-FFF2-40B4-BE49-F238E27FC236}">
                  <a16:creationId xmlns:a16="http://schemas.microsoft.com/office/drawing/2014/main" id="{FF6216BB-C054-BBFB-A666-023D45F3B2C7}"/>
                </a:ext>
              </a:extLst>
            </p:cNvPr>
            <p:cNvPicPr>
              <a:picLocks noChangeAspect="1"/>
            </p:cNvPicPr>
            <p:nvPr/>
          </p:nvPicPr>
          <p:blipFill>
            <a:blip r:embed="rId9"/>
            <a:stretch>
              <a:fillRect/>
            </a:stretch>
          </p:blipFill>
          <p:spPr>
            <a:xfrm>
              <a:off x="1381796" y="5261948"/>
              <a:ext cx="1982195" cy="1046777"/>
            </a:xfrm>
            <a:prstGeom prst="rect">
              <a:avLst/>
            </a:prstGeom>
          </p:spPr>
        </p:pic>
        <p:sp>
          <p:nvSpPr>
            <p:cNvPr id="31" name="フリーフォーム: 図形 30">
              <a:extLst>
                <a:ext uri="{FF2B5EF4-FFF2-40B4-BE49-F238E27FC236}">
                  <a16:creationId xmlns:a16="http://schemas.microsoft.com/office/drawing/2014/main" id="{5CF0981B-9BAA-7D08-B2BC-A4FE96F1DA50}"/>
                </a:ext>
              </a:extLst>
            </p:cNvPr>
            <p:cNvSpPr/>
            <p:nvPr/>
          </p:nvSpPr>
          <p:spPr>
            <a:xfrm>
              <a:off x="1549400" y="5428149"/>
              <a:ext cx="781050" cy="88900"/>
            </a:xfrm>
            <a:custGeom>
              <a:avLst/>
              <a:gdLst>
                <a:gd name="connsiteX0" fmla="*/ 0 w 781050"/>
                <a:gd name="connsiteY0" fmla="*/ 88900 h 88900"/>
                <a:gd name="connsiteX1" fmla="*/ 82550 w 781050"/>
                <a:gd name="connsiteY1" fmla="*/ 44450 h 88900"/>
                <a:gd name="connsiteX2" fmla="*/ 171450 w 781050"/>
                <a:gd name="connsiteY2" fmla="*/ 0 h 88900"/>
                <a:gd name="connsiteX3" fmla="*/ 190500 w 781050"/>
                <a:gd name="connsiteY3" fmla="*/ 31750 h 88900"/>
                <a:gd name="connsiteX4" fmla="*/ 374650 w 781050"/>
                <a:gd name="connsiteY4" fmla="*/ 57150 h 88900"/>
                <a:gd name="connsiteX5" fmla="*/ 527050 w 781050"/>
                <a:gd name="connsiteY5" fmla="*/ 57150 h 88900"/>
                <a:gd name="connsiteX6" fmla="*/ 755650 w 781050"/>
                <a:gd name="connsiteY6" fmla="*/ 12700 h 88900"/>
                <a:gd name="connsiteX7" fmla="*/ 781050 w 781050"/>
                <a:gd name="connsiteY7" fmla="*/ 12700 h 88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1050" h="88900">
                  <a:moveTo>
                    <a:pt x="0" y="88900"/>
                  </a:moveTo>
                  <a:cubicBezTo>
                    <a:pt x="79787" y="62304"/>
                    <a:pt x="-5999" y="95050"/>
                    <a:pt x="82550" y="44450"/>
                  </a:cubicBezTo>
                  <a:cubicBezTo>
                    <a:pt x="111316" y="28012"/>
                    <a:pt x="141817" y="14817"/>
                    <a:pt x="171450" y="0"/>
                  </a:cubicBezTo>
                  <a:cubicBezTo>
                    <a:pt x="177800" y="10583"/>
                    <a:pt x="182373" y="22462"/>
                    <a:pt x="190500" y="31750"/>
                  </a:cubicBezTo>
                  <a:cubicBezTo>
                    <a:pt x="234127" y="81610"/>
                    <a:pt x="326121" y="55209"/>
                    <a:pt x="374650" y="57150"/>
                  </a:cubicBezTo>
                  <a:cubicBezTo>
                    <a:pt x="502956" y="35766"/>
                    <a:pt x="454402" y="20826"/>
                    <a:pt x="527050" y="57150"/>
                  </a:cubicBezTo>
                  <a:cubicBezTo>
                    <a:pt x="679138" y="15671"/>
                    <a:pt x="628622" y="19757"/>
                    <a:pt x="755650" y="12700"/>
                  </a:cubicBezTo>
                  <a:cubicBezTo>
                    <a:pt x="764104" y="12230"/>
                    <a:pt x="772583" y="12700"/>
                    <a:pt x="781050" y="12700"/>
                  </a:cubicBezTo>
                </a:path>
              </a:pathLst>
            </a:custGeom>
            <a:noFill/>
            <a:ln w="9525"/>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33" name="フリーフォーム: 図形 32">
              <a:extLst>
                <a:ext uri="{FF2B5EF4-FFF2-40B4-BE49-F238E27FC236}">
                  <a16:creationId xmlns:a16="http://schemas.microsoft.com/office/drawing/2014/main" id="{C3F3AFFE-FAF8-4DEF-2E88-1914580F6F2B}"/>
                </a:ext>
              </a:extLst>
            </p:cNvPr>
            <p:cNvSpPr/>
            <p:nvPr/>
          </p:nvSpPr>
          <p:spPr>
            <a:xfrm>
              <a:off x="1549400" y="5683250"/>
              <a:ext cx="971550" cy="95364"/>
            </a:xfrm>
            <a:custGeom>
              <a:avLst/>
              <a:gdLst>
                <a:gd name="connsiteX0" fmla="*/ 0 w 971550"/>
                <a:gd name="connsiteY0" fmla="*/ 69850 h 95364"/>
                <a:gd name="connsiteX1" fmla="*/ 38100 w 971550"/>
                <a:gd name="connsiteY1" fmla="*/ 63500 h 95364"/>
                <a:gd name="connsiteX2" fmla="*/ 63500 w 971550"/>
                <a:gd name="connsiteY2" fmla="*/ 95250 h 95364"/>
                <a:gd name="connsiteX3" fmla="*/ 234950 w 971550"/>
                <a:gd name="connsiteY3" fmla="*/ 31750 h 95364"/>
                <a:gd name="connsiteX4" fmla="*/ 279400 w 971550"/>
                <a:gd name="connsiteY4" fmla="*/ 50800 h 95364"/>
                <a:gd name="connsiteX5" fmla="*/ 285750 w 971550"/>
                <a:gd name="connsiteY5" fmla="*/ 69850 h 95364"/>
                <a:gd name="connsiteX6" fmla="*/ 406400 w 971550"/>
                <a:gd name="connsiteY6" fmla="*/ 63500 h 95364"/>
                <a:gd name="connsiteX7" fmla="*/ 546100 w 971550"/>
                <a:gd name="connsiteY7" fmla="*/ 38100 h 95364"/>
                <a:gd name="connsiteX8" fmla="*/ 565150 w 971550"/>
                <a:gd name="connsiteY8" fmla="*/ 25400 h 95364"/>
                <a:gd name="connsiteX9" fmla="*/ 584200 w 971550"/>
                <a:gd name="connsiteY9" fmla="*/ 31750 h 95364"/>
                <a:gd name="connsiteX10" fmla="*/ 603250 w 971550"/>
                <a:gd name="connsiteY10" fmla="*/ 44450 h 95364"/>
                <a:gd name="connsiteX11" fmla="*/ 641350 w 971550"/>
                <a:gd name="connsiteY11" fmla="*/ 25400 h 95364"/>
                <a:gd name="connsiteX12" fmla="*/ 711200 w 971550"/>
                <a:gd name="connsiteY12" fmla="*/ 38100 h 95364"/>
                <a:gd name="connsiteX13" fmla="*/ 749300 w 971550"/>
                <a:gd name="connsiteY13" fmla="*/ 19050 h 95364"/>
                <a:gd name="connsiteX14" fmla="*/ 787400 w 971550"/>
                <a:gd name="connsiteY14" fmla="*/ 12700 h 95364"/>
                <a:gd name="connsiteX15" fmla="*/ 831850 w 971550"/>
                <a:gd name="connsiteY15" fmla="*/ 19050 h 95364"/>
                <a:gd name="connsiteX16" fmla="*/ 838200 w 971550"/>
                <a:gd name="connsiteY16" fmla="*/ 44450 h 95364"/>
                <a:gd name="connsiteX17" fmla="*/ 882650 w 971550"/>
                <a:gd name="connsiteY17" fmla="*/ 38100 h 95364"/>
                <a:gd name="connsiteX18" fmla="*/ 946150 w 971550"/>
                <a:gd name="connsiteY18" fmla="*/ 6350 h 95364"/>
                <a:gd name="connsiteX19" fmla="*/ 971550 w 971550"/>
                <a:gd name="connsiteY19" fmla="*/ 0 h 95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71550" h="95364">
                  <a:moveTo>
                    <a:pt x="0" y="69850"/>
                  </a:moveTo>
                  <a:cubicBezTo>
                    <a:pt x="12700" y="67733"/>
                    <a:pt x="26146" y="58718"/>
                    <a:pt x="38100" y="63500"/>
                  </a:cubicBezTo>
                  <a:cubicBezTo>
                    <a:pt x="50684" y="68534"/>
                    <a:pt x="50120" y="97408"/>
                    <a:pt x="63500" y="95250"/>
                  </a:cubicBezTo>
                  <a:cubicBezTo>
                    <a:pt x="123666" y="85546"/>
                    <a:pt x="234950" y="31750"/>
                    <a:pt x="234950" y="31750"/>
                  </a:cubicBezTo>
                  <a:cubicBezTo>
                    <a:pt x="249767" y="38100"/>
                    <a:pt x="266504" y="41128"/>
                    <a:pt x="279400" y="50800"/>
                  </a:cubicBezTo>
                  <a:cubicBezTo>
                    <a:pt x="284755" y="54816"/>
                    <a:pt x="279090" y="69184"/>
                    <a:pt x="285750" y="69850"/>
                  </a:cubicBezTo>
                  <a:cubicBezTo>
                    <a:pt x="325822" y="73857"/>
                    <a:pt x="366183" y="65617"/>
                    <a:pt x="406400" y="63500"/>
                  </a:cubicBezTo>
                  <a:cubicBezTo>
                    <a:pt x="569249" y="81594"/>
                    <a:pt x="486145" y="106619"/>
                    <a:pt x="546100" y="38100"/>
                  </a:cubicBezTo>
                  <a:cubicBezTo>
                    <a:pt x="551126" y="32357"/>
                    <a:pt x="558800" y="29633"/>
                    <a:pt x="565150" y="25400"/>
                  </a:cubicBezTo>
                  <a:cubicBezTo>
                    <a:pt x="571500" y="27517"/>
                    <a:pt x="578213" y="28757"/>
                    <a:pt x="584200" y="31750"/>
                  </a:cubicBezTo>
                  <a:cubicBezTo>
                    <a:pt x="591026" y="35163"/>
                    <a:pt x="595665" y="45293"/>
                    <a:pt x="603250" y="44450"/>
                  </a:cubicBezTo>
                  <a:cubicBezTo>
                    <a:pt x="617362" y="42882"/>
                    <a:pt x="628650" y="31750"/>
                    <a:pt x="641350" y="25400"/>
                  </a:cubicBezTo>
                  <a:cubicBezTo>
                    <a:pt x="664633" y="29633"/>
                    <a:pt x="687576" y="39490"/>
                    <a:pt x="711200" y="38100"/>
                  </a:cubicBezTo>
                  <a:cubicBezTo>
                    <a:pt x="725375" y="37266"/>
                    <a:pt x="735830" y="23540"/>
                    <a:pt x="749300" y="19050"/>
                  </a:cubicBezTo>
                  <a:cubicBezTo>
                    <a:pt x="761514" y="14979"/>
                    <a:pt x="774700" y="14817"/>
                    <a:pt x="787400" y="12700"/>
                  </a:cubicBezTo>
                  <a:cubicBezTo>
                    <a:pt x="802217" y="14817"/>
                    <a:pt x="819158" y="11117"/>
                    <a:pt x="831850" y="19050"/>
                  </a:cubicBezTo>
                  <a:cubicBezTo>
                    <a:pt x="839251" y="23675"/>
                    <a:pt x="830028" y="41386"/>
                    <a:pt x="838200" y="44450"/>
                  </a:cubicBezTo>
                  <a:cubicBezTo>
                    <a:pt x="852214" y="49705"/>
                    <a:pt x="867833" y="40217"/>
                    <a:pt x="882650" y="38100"/>
                  </a:cubicBezTo>
                  <a:cubicBezTo>
                    <a:pt x="903817" y="27517"/>
                    <a:pt x="923192" y="12090"/>
                    <a:pt x="946150" y="6350"/>
                  </a:cubicBezTo>
                  <a:lnTo>
                    <a:pt x="971550" y="0"/>
                  </a:lnTo>
                </a:path>
              </a:pathLst>
            </a:custGeom>
            <a:noFill/>
            <a:ln w="9525"/>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grpSp>
      <p:sp>
        <p:nvSpPr>
          <p:cNvPr id="20" name="フッター プレースホルダー 3">
            <a:extLst>
              <a:ext uri="{FF2B5EF4-FFF2-40B4-BE49-F238E27FC236}">
                <a16:creationId xmlns:a16="http://schemas.microsoft.com/office/drawing/2014/main" id="{1D8C2A70-83C1-3A47-920C-0FC49DBD919F}"/>
              </a:ext>
            </a:extLst>
          </p:cNvPr>
          <p:cNvSpPr>
            <a:spLocks noGrp="1"/>
          </p:cNvSpPr>
          <p:nvPr>
            <p:ph type="ftr" sz="quarter" idx="11"/>
          </p:nvPr>
        </p:nvSpPr>
        <p:spPr>
          <a:xfrm>
            <a:off x="8444093" y="6519334"/>
            <a:ext cx="3747911" cy="365125"/>
          </a:xfrm>
        </p:spPr>
        <p:txBody>
          <a:bodyPr/>
          <a:lstStyle/>
          <a:p>
            <a:r>
              <a:rPr lang="en-US" altLang="ja-JP" dirty="0"/>
              <a:t>Copyright (C) 2025 dbE.inc All Rights Reserved.</a:t>
            </a:r>
            <a:endParaRPr lang="ja-JP" altLang="en-US" dirty="0"/>
          </a:p>
        </p:txBody>
      </p:sp>
      <p:sp>
        <p:nvSpPr>
          <p:cNvPr id="24" name="スライド番号プレースホルダー 3">
            <a:extLst>
              <a:ext uri="{FF2B5EF4-FFF2-40B4-BE49-F238E27FC236}">
                <a16:creationId xmlns:a16="http://schemas.microsoft.com/office/drawing/2014/main" id="{14D17F58-A487-033E-F6E4-BBEB430A063E}"/>
              </a:ext>
            </a:extLst>
          </p:cNvPr>
          <p:cNvSpPr>
            <a:spLocks noGrp="1"/>
          </p:cNvSpPr>
          <p:nvPr>
            <p:ph type="sldNum" sz="quarter" idx="12"/>
          </p:nvPr>
        </p:nvSpPr>
        <p:spPr>
          <a:xfrm>
            <a:off x="5252699" y="6550754"/>
            <a:ext cx="1783644" cy="307247"/>
          </a:xfrm>
        </p:spPr>
        <p:txBody>
          <a:bodyPr/>
          <a:lstStyle/>
          <a:p>
            <a:fld id="{0AF7E18D-A281-EF4E-83EF-D7811667EA6C}" type="slidenum">
              <a:rPr kumimoji="1" lang="ja-JP" altLang="en-US" smtClean="0"/>
              <a:t>5</a:t>
            </a:fld>
            <a:endParaRPr kumimoji="1" lang="ja-JP" altLang="en-US"/>
          </a:p>
        </p:txBody>
      </p:sp>
      <p:sp>
        <p:nvSpPr>
          <p:cNvPr id="10" name="四角形: 角を丸くする 9">
            <a:extLst>
              <a:ext uri="{FF2B5EF4-FFF2-40B4-BE49-F238E27FC236}">
                <a16:creationId xmlns:a16="http://schemas.microsoft.com/office/drawing/2014/main" id="{6AB6892A-B142-8CEB-6B3A-5B41223BDAE4}"/>
              </a:ext>
            </a:extLst>
          </p:cNvPr>
          <p:cNvSpPr/>
          <p:nvPr/>
        </p:nvSpPr>
        <p:spPr>
          <a:xfrm>
            <a:off x="6537571" y="3002702"/>
            <a:ext cx="5116615" cy="1574323"/>
          </a:xfrm>
          <a:prstGeom prst="roundRect">
            <a:avLst>
              <a:gd name="adj" fmla="val 2121"/>
            </a:avLst>
          </a:prstGeom>
          <a:solidFill>
            <a:schemeClr val="bg1"/>
          </a:solidFill>
          <a:ln w="9525">
            <a:solidFill>
              <a:schemeClr val="bg1"/>
            </a:solidFill>
          </a:ln>
        </p:spPr>
        <p:style>
          <a:lnRef idx="2">
            <a:schemeClr val="dk1"/>
          </a:lnRef>
          <a:fillRef idx="1">
            <a:schemeClr val="lt1"/>
          </a:fillRef>
          <a:effectRef idx="0">
            <a:schemeClr val="dk1"/>
          </a:effectRef>
          <a:fontRef idx="minor">
            <a:schemeClr val="dk1"/>
          </a:fontRef>
        </p:style>
        <p:txBody>
          <a:bodyPr rtlCol="0" anchor="t"/>
          <a:lstStyle/>
          <a:p>
            <a:r>
              <a:rPr kumimoji="1" lang="ja-JP" altLang="en-US" sz="1400" b="1" dirty="0">
                <a:solidFill>
                  <a:srgbClr val="202569"/>
                </a:solidFill>
              </a:rPr>
              <a:t>①ユーザーの入力解析や意図推測</a:t>
            </a:r>
            <a:endParaRPr kumimoji="1" lang="ja-JP" altLang="en-US" sz="1400" dirty="0">
              <a:solidFill>
                <a:schemeClr val="dk1"/>
              </a:solidFill>
            </a:endParaRPr>
          </a:p>
        </p:txBody>
      </p:sp>
      <p:sp>
        <p:nvSpPr>
          <p:cNvPr id="11" name="四角形: 角を丸くする 10">
            <a:extLst>
              <a:ext uri="{FF2B5EF4-FFF2-40B4-BE49-F238E27FC236}">
                <a16:creationId xmlns:a16="http://schemas.microsoft.com/office/drawing/2014/main" id="{0F8D2997-1F2E-47F6-4803-90FE2682A809}"/>
              </a:ext>
            </a:extLst>
          </p:cNvPr>
          <p:cNvSpPr/>
          <p:nvPr/>
        </p:nvSpPr>
        <p:spPr>
          <a:xfrm>
            <a:off x="6537570" y="4681465"/>
            <a:ext cx="5116615" cy="1574324"/>
          </a:xfrm>
          <a:prstGeom prst="roundRect">
            <a:avLst>
              <a:gd name="adj" fmla="val 2121"/>
            </a:avLst>
          </a:prstGeom>
          <a:solidFill>
            <a:schemeClr val="bg1"/>
          </a:solidFill>
          <a:ln w="9525">
            <a:solidFill>
              <a:schemeClr val="bg1"/>
            </a:solidFill>
          </a:ln>
        </p:spPr>
        <p:style>
          <a:lnRef idx="2">
            <a:schemeClr val="dk1"/>
          </a:lnRef>
          <a:fillRef idx="1">
            <a:schemeClr val="lt1"/>
          </a:fillRef>
          <a:effectRef idx="0">
            <a:schemeClr val="dk1"/>
          </a:effectRef>
          <a:fontRef idx="minor">
            <a:schemeClr val="dk1"/>
          </a:fontRef>
        </p:style>
        <p:txBody>
          <a:bodyPr rtlCol="0" anchor="t"/>
          <a:lstStyle/>
          <a:p>
            <a:r>
              <a:rPr kumimoji="1" lang="ja-JP" altLang="en-US" sz="1400" b="1" dirty="0">
                <a:solidFill>
                  <a:srgbClr val="202569"/>
                </a:solidFill>
              </a:rPr>
              <a:t>②データベース・</a:t>
            </a:r>
            <a:r>
              <a:rPr kumimoji="1" lang="en-US" altLang="ja-JP" sz="1400" b="1" dirty="0">
                <a:solidFill>
                  <a:srgbClr val="202569"/>
                </a:solidFill>
              </a:rPr>
              <a:t>API</a:t>
            </a:r>
            <a:r>
              <a:rPr kumimoji="1" lang="ja-JP" altLang="en-US" sz="1400" b="1" dirty="0">
                <a:solidFill>
                  <a:srgbClr val="202569"/>
                </a:solidFill>
              </a:rPr>
              <a:t>への問い合わせ</a:t>
            </a:r>
            <a:endParaRPr kumimoji="1" lang="en-US" altLang="ja-JP" sz="1400" dirty="0">
              <a:solidFill>
                <a:srgbClr val="202569"/>
              </a:solidFill>
            </a:endParaRPr>
          </a:p>
          <a:p>
            <a:endParaRPr lang="en-US" altLang="ja-JP" sz="1400" dirty="0">
              <a:solidFill>
                <a:srgbClr val="202569"/>
              </a:solidFill>
            </a:endParaRPr>
          </a:p>
          <a:p>
            <a:endParaRPr kumimoji="1" lang="en-US" altLang="ja-JP" sz="1400" dirty="0">
              <a:solidFill>
                <a:srgbClr val="202569"/>
              </a:solidFill>
            </a:endParaRPr>
          </a:p>
          <a:p>
            <a:endParaRPr kumimoji="1" lang="ja-JP" altLang="en-US" sz="1400" dirty="0">
              <a:solidFill>
                <a:srgbClr val="202569"/>
              </a:solidFill>
            </a:endParaRPr>
          </a:p>
        </p:txBody>
      </p:sp>
      <p:sp>
        <p:nvSpPr>
          <p:cNvPr id="18" name="テキスト ボックス 17">
            <a:extLst>
              <a:ext uri="{FF2B5EF4-FFF2-40B4-BE49-F238E27FC236}">
                <a16:creationId xmlns:a16="http://schemas.microsoft.com/office/drawing/2014/main" id="{865E3A99-9AA2-E9D6-C80E-CE1497737FBC}"/>
              </a:ext>
            </a:extLst>
          </p:cNvPr>
          <p:cNvSpPr txBox="1"/>
          <p:nvPr/>
        </p:nvSpPr>
        <p:spPr>
          <a:xfrm>
            <a:off x="8002577" y="5149529"/>
            <a:ext cx="3651608" cy="830997"/>
          </a:xfrm>
          <a:prstGeom prst="rect">
            <a:avLst/>
          </a:prstGeom>
          <a:noFill/>
        </p:spPr>
        <p:txBody>
          <a:bodyPr wrap="square">
            <a:spAutoFit/>
          </a:bodyPr>
          <a:lstStyle/>
          <a:p>
            <a:r>
              <a:rPr kumimoji="1" lang="ja-JP" altLang="en-US" sz="1200" dirty="0">
                <a:solidFill>
                  <a:schemeClr val="tx1"/>
                </a:solidFill>
              </a:rPr>
              <a:t>業務的課題の整理：</a:t>
            </a:r>
            <a:endParaRPr kumimoji="1" lang="en-US" altLang="ja-JP" sz="1200" dirty="0">
              <a:solidFill>
                <a:schemeClr val="tx1"/>
              </a:solidFill>
            </a:endParaRPr>
          </a:p>
          <a:p>
            <a:r>
              <a:rPr lang="ja-JP" altLang="en-US" sz="1200" dirty="0"/>
              <a:t>　</a:t>
            </a:r>
            <a:r>
              <a:rPr kumimoji="1" lang="ja-JP" altLang="en-US" sz="1200" dirty="0">
                <a:solidFill>
                  <a:schemeClr val="tx1"/>
                </a:solidFill>
              </a:rPr>
              <a:t>マーケティング、商品戦略、採用戦略の具体化</a:t>
            </a:r>
            <a:endParaRPr kumimoji="1" lang="en-US" altLang="ja-JP" sz="1200" dirty="0">
              <a:solidFill>
                <a:schemeClr val="tx1"/>
              </a:solidFill>
            </a:endParaRPr>
          </a:p>
          <a:p>
            <a:r>
              <a:rPr kumimoji="1" lang="ja-JP" altLang="en-US" sz="1200" dirty="0">
                <a:solidFill>
                  <a:schemeClr val="tx1"/>
                </a:solidFill>
              </a:rPr>
              <a:t>　システム導入の最終ゴールを意識し、</a:t>
            </a:r>
            <a:endParaRPr kumimoji="1" lang="en-US" altLang="ja-JP" sz="1200" dirty="0">
              <a:solidFill>
                <a:schemeClr val="tx1"/>
              </a:solidFill>
            </a:endParaRPr>
          </a:p>
          <a:p>
            <a:r>
              <a:rPr lang="ja-JP" altLang="en-US" sz="1200" dirty="0"/>
              <a:t>　</a:t>
            </a:r>
            <a:r>
              <a:rPr kumimoji="1" lang="ja-JP" altLang="en-US" sz="1200" dirty="0">
                <a:solidFill>
                  <a:schemeClr val="tx1"/>
                </a:solidFill>
              </a:rPr>
              <a:t>経営的課題と業務的課題の橋渡しを行う</a:t>
            </a:r>
          </a:p>
        </p:txBody>
      </p:sp>
      <p:sp>
        <p:nvSpPr>
          <p:cNvPr id="19" name="テキスト ボックス 18">
            <a:extLst>
              <a:ext uri="{FF2B5EF4-FFF2-40B4-BE49-F238E27FC236}">
                <a16:creationId xmlns:a16="http://schemas.microsoft.com/office/drawing/2014/main" id="{BA48986E-946F-62A5-F20D-AA7066C1559C}"/>
              </a:ext>
            </a:extLst>
          </p:cNvPr>
          <p:cNvSpPr txBox="1"/>
          <p:nvPr/>
        </p:nvSpPr>
        <p:spPr>
          <a:xfrm>
            <a:off x="8002577" y="3347011"/>
            <a:ext cx="3651608" cy="1200329"/>
          </a:xfrm>
          <a:prstGeom prst="rect">
            <a:avLst/>
          </a:prstGeom>
          <a:noFill/>
        </p:spPr>
        <p:txBody>
          <a:bodyPr wrap="square">
            <a:spAutoFit/>
          </a:bodyPr>
          <a:lstStyle/>
          <a:p>
            <a:r>
              <a:rPr kumimoji="1" lang="ja-JP" altLang="en-US" sz="1200" dirty="0">
                <a:solidFill>
                  <a:schemeClr val="dk1"/>
                </a:solidFill>
              </a:rPr>
              <a:t>経営的課題：</a:t>
            </a:r>
            <a:endParaRPr kumimoji="1" lang="en-US" altLang="ja-JP" sz="1200" dirty="0">
              <a:solidFill>
                <a:schemeClr val="dk1"/>
              </a:solidFill>
            </a:endParaRPr>
          </a:p>
          <a:p>
            <a:r>
              <a:rPr lang="ja-JP" altLang="en-US" sz="1200" dirty="0">
                <a:solidFill>
                  <a:schemeClr val="dk1"/>
                </a:solidFill>
              </a:rPr>
              <a:t>　</a:t>
            </a:r>
            <a:r>
              <a:rPr kumimoji="1" lang="ja-JP" altLang="en-US" sz="1200" dirty="0">
                <a:solidFill>
                  <a:schemeClr val="dk1"/>
                </a:solidFill>
              </a:rPr>
              <a:t>財務、バランスシート、</a:t>
            </a:r>
            <a:endParaRPr lang="en-US" altLang="ja-JP" sz="1200" dirty="0">
              <a:solidFill>
                <a:schemeClr val="dk1"/>
              </a:solidFill>
            </a:endParaRPr>
          </a:p>
          <a:p>
            <a:r>
              <a:rPr kumimoji="1" lang="ja-JP" altLang="en-US" sz="1200" dirty="0">
                <a:solidFill>
                  <a:schemeClr val="dk1"/>
                </a:solidFill>
              </a:rPr>
              <a:t>　事業ポートフォリオの最適化</a:t>
            </a:r>
          </a:p>
          <a:p>
            <a:r>
              <a:rPr kumimoji="1" lang="ja-JP" altLang="en-US" sz="1200" dirty="0">
                <a:solidFill>
                  <a:schemeClr val="dk1"/>
                </a:solidFill>
              </a:rPr>
              <a:t>　</a:t>
            </a:r>
            <a:r>
              <a:rPr kumimoji="1" lang="en-US" altLang="ja-JP" sz="1200" dirty="0">
                <a:solidFill>
                  <a:schemeClr val="dk1"/>
                </a:solidFill>
              </a:rPr>
              <a:t>SWOT</a:t>
            </a:r>
            <a:r>
              <a:rPr kumimoji="1" lang="ja-JP" altLang="en-US" sz="1200" dirty="0">
                <a:solidFill>
                  <a:schemeClr val="dk1"/>
                </a:solidFill>
              </a:rPr>
              <a:t>分析を活用し、戦略的課題の抽出を行う</a:t>
            </a:r>
          </a:p>
          <a:p>
            <a:r>
              <a:rPr kumimoji="1" lang="ja-JP" altLang="en-US" sz="1200" dirty="0">
                <a:solidFill>
                  <a:schemeClr val="dk1"/>
                </a:solidFill>
              </a:rPr>
              <a:t>　戦術的課題には踏み込まず、</a:t>
            </a:r>
            <a:endParaRPr kumimoji="1" lang="en-US" altLang="ja-JP" sz="1200" dirty="0">
              <a:solidFill>
                <a:schemeClr val="dk1"/>
              </a:solidFill>
            </a:endParaRPr>
          </a:p>
          <a:p>
            <a:r>
              <a:rPr lang="ja-JP" altLang="en-US" sz="1200" dirty="0">
                <a:solidFill>
                  <a:schemeClr val="dk1"/>
                </a:solidFill>
              </a:rPr>
              <a:t>　</a:t>
            </a:r>
            <a:r>
              <a:rPr kumimoji="1" lang="ja-JP" altLang="en-US" sz="1200" dirty="0">
                <a:solidFill>
                  <a:schemeClr val="dk1"/>
                </a:solidFill>
              </a:rPr>
              <a:t>大局観を持った整理を行う</a:t>
            </a:r>
          </a:p>
        </p:txBody>
      </p:sp>
      <p:sp>
        <p:nvSpPr>
          <p:cNvPr id="57" name="テキスト ボックス 56">
            <a:extLst>
              <a:ext uri="{FF2B5EF4-FFF2-40B4-BE49-F238E27FC236}">
                <a16:creationId xmlns:a16="http://schemas.microsoft.com/office/drawing/2014/main" id="{36FAD882-A37D-BB33-C8D4-0C1BF61A945C}"/>
              </a:ext>
            </a:extLst>
          </p:cNvPr>
          <p:cNvSpPr txBox="1"/>
          <p:nvPr/>
        </p:nvSpPr>
        <p:spPr>
          <a:xfrm>
            <a:off x="343641" y="4803910"/>
            <a:ext cx="5892089" cy="1384995"/>
          </a:xfrm>
          <a:prstGeom prst="rect">
            <a:avLst/>
          </a:prstGeom>
          <a:noFill/>
        </p:spPr>
        <p:txBody>
          <a:bodyPr wrap="square">
            <a:spAutoFit/>
          </a:bodyPr>
          <a:lstStyle/>
          <a:p>
            <a:r>
              <a:rPr lang="en-US" altLang="ja-JP" sz="1400" dirty="0">
                <a:solidFill>
                  <a:schemeClr val="tx1">
                    <a:lumMod val="95000"/>
                    <a:lumOff val="5000"/>
                  </a:schemeClr>
                </a:solidFill>
              </a:rPr>
              <a:t>AI</a:t>
            </a:r>
            <a:r>
              <a:rPr lang="ja-JP" altLang="en-US" sz="1400" dirty="0">
                <a:solidFill>
                  <a:schemeClr val="tx1">
                    <a:lumMod val="95000"/>
                    <a:lumOff val="5000"/>
                  </a:schemeClr>
                </a:solidFill>
              </a:rPr>
              <a:t>エージェントは単純な応答だけでなく、</a:t>
            </a:r>
            <a:r>
              <a:rPr lang="ja-JP" altLang="en-US" sz="1400" b="1" dirty="0">
                <a:solidFill>
                  <a:schemeClr val="tx1">
                    <a:lumMod val="95000"/>
                    <a:lumOff val="5000"/>
                  </a:schemeClr>
                </a:solidFill>
              </a:rPr>
              <a:t>ユーザーの意図を解釈し、適切なアクションを選択する</a:t>
            </a:r>
            <a:r>
              <a:rPr lang="ja-JP" altLang="en-US" sz="1400" dirty="0">
                <a:solidFill>
                  <a:schemeClr val="tx1">
                    <a:lumMod val="95000"/>
                    <a:lumOff val="5000"/>
                  </a:schemeClr>
                </a:solidFill>
              </a:rPr>
              <a:t>必要がある。</a:t>
            </a:r>
            <a:endParaRPr lang="en-US" altLang="ja-JP" sz="1400" dirty="0">
              <a:solidFill>
                <a:schemeClr val="tx1">
                  <a:lumMod val="95000"/>
                  <a:lumOff val="5000"/>
                </a:schemeClr>
              </a:solidFill>
            </a:endParaRPr>
          </a:p>
          <a:p>
            <a:endParaRPr lang="en-US" altLang="ja-JP" sz="1400" dirty="0">
              <a:solidFill>
                <a:schemeClr val="tx1">
                  <a:lumMod val="95000"/>
                  <a:lumOff val="5000"/>
                </a:schemeClr>
              </a:solidFill>
            </a:endParaRPr>
          </a:p>
          <a:p>
            <a:r>
              <a:rPr lang="ja-JP" altLang="en-US" sz="1400" dirty="0">
                <a:solidFill>
                  <a:schemeClr val="tx1">
                    <a:lumMod val="95000"/>
                    <a:lumOff val="5000"/>
                  </a:schemeClr>
                </a:solidFill>
              </a:rPr>
              <a:t>シーケンス図を使うことで、</a:t>
            </a:r>
            <a:r>
              <a:rPr lang="ja-JP" altLang="en-US" sz="1400" b="1" dirty="0">
                <a:solidFill>
                  <a:schemeClr val="tx1">
                    <a:lumMod val="95000"/>
                    <a:lumOff val="5000"/>
                  </a:schemeClr>
                </a:solidFill>
              </a:rPr>
              <a:t>右記のプロセスがどのように連携するかを整理</a:t>
            </a:r>
            <a:r>
              <a:rPr lang="ja-JP" altLang="en-US" sz="1400" dirty="0">
                <a:solidFill>
                  <a:schemeClr val="tx1">
                    <a:lumMod val="95000"/>
                    <a:lumOff val="5000"/>
                  </a:schemeClr>
                </a:solidFill>
              </a:rPr>
              <a:t>し、チーム全体で共通理解を持ったうえで</a:t>
            </a:r>
            <a:r>
              <a:rPr lang="ja-JP" altLang="en-US" sz="1400" b="1" dirty="0">
                <a:solidFill>
                  <a:schemeClr val="tx1">
                    <a:lumMod val="95000"/>
                    <a:lumOff val="5000"/>
                  </a:schemeClr>
                </a:solidFill>
              </a:rPr>
              <a:t>設計段階での見落としを減らす</a:t>
            </a:r>
            <a:r>
              <a:rPr lang="ja-JP" altLang="en-US" sz="1400" dirty="0">
                <a:solidFill>
                  <a:schemeClr val="tx1">
                    <a:lumMod val="95000"/>
                    <a:lumOff val="5000"/>
                  </a:schemeClr>
                </a:solidFill>
              </a:rPr>
              <a:t>ことができる。</a:t>
            </a:r>
            <a:endParaRPr lang="en-US" altLang="ja-JP" sz="1400" dirty="0">
              <a:solidFill>
                <a:schemeClr val="tx1">
                  <a:lumMod val="95000"/>
                  <a:lumOff val="5000"/>
                </a:schemeClr>
              </a:solidFill>
            </a:endParaRPr>
          </a:p>
        </p:txBody>
      </p:sp>
      <p:grpSp>
        <p:nvGrpSpPr>
          <p:cNvPr id="58" name="グループ化 57">
            <a:extLst>
              <a:ext uri="{FF2B5EF4-FFF2-40B4-BE49-F238E27FC236}">
                <a16:creationId xmlns:a16="http://schemas.microsoft.com/office/drawing/2014/main" id="{D64FA7D7-6A00-FFC1-47F9-9DEE18D15EA5}"/>
              </a:ext>
            </a:extLst>
          </p:cNvPr>
          <p:cNvGrpSpPr/>
          <p:nvPr/>
        </p:nvGrpSpPr>
        <p:grpSpPr>
          <a:xfrm>
            <a:off x="7178066" y="3381818"/>
            <a:ext cx="770031" cy="298890"/>
            <a:chOff x="6005919" y="1329216"/>
            <a:chExt cx="2025613" cy="801688"/>
          </a:xfrm>
        </p:grpSpPr>
        <p:sp>
          <p:nvSpPr>
            <p:cNvPr id="59" name="四角形: メモ 58">
              <a:extLst>
                <a:ext uri="{FF2B5EF4-FFF2-40B4-BE49-F238E27FC236}">
                  <a16:creationId xmlns:a16="http://schemas.microsoft.com/office/drawing/2014/main" id="{500E3FBE-D8E6-A330-EAEF-7DF47E47E31E}"/>
                </a:ext>
              </a:extLst>
            </p:cNvPr>
            <p:cNvSpPr/>
            <p:nvPr/>
          </p:nvSpPr>
          <p:spPr>
            <a:xfrm>
              <a:off x="6080939" y="1329216"/>
              <a:ext cx="1875574" cy="801688"/>
            </a:xfrm>
            <a:prstGeom prst="foldedCorner">
              <a:avLst>
                <a:gd name="adj" fmla="val 26172"/>
              </a:avLst>
            </a:prstGeom>
            <a:solidFill>
              <a:schemeClr val="bg1">
                <a:lumMod val="95000"/>
              </a:schemeClr>
            </a:solidFill>
            <a:ln w="28575"/>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chemeClr val="dk1"/>
                </a:solidFill>
              </a:endParaRPr>
            </a:p>
          </p:txBody>
        </p:sp>
        <p:sp>
          <p:nvSpPr>
            <p:cNvPr id="60" name="テキスト ボックス 59">
              <a:extLst>
                <a:ext uri="{FF2B5EF4-FFF2-40B4-BE49-F238E27FC236}">
                  <a16:creationId xmlns:a16="http://schemas.microsoft.com/office/drawing/2014/main" id="{663F4C77-D58B-641E-2A97-4A87AA3CF7BF}"/>
                </a:ext>
              </a:extLst>
            </p:cNvPr>
            <p:cNvSpPr txBox="1"/>
            <p:nvPr/>
          </p:nvSpPr>
          <p:spPr>
            <a:xfrm>
              <a:off x="6005919" y="1368127"/>
              <a:ext cx="2025613" cy="660419"/>
            </a:xfrm>
            <a:prstGeom prst="rect">
              <a:avLst/>
            </a:prstGeom>
            <a:noFill/>
          </p:spPr>
          <p:txBody>
            <a:bodyPr wrap="square">
              <a:spAutoFit/>
            </a:bodyPr>
            <a:lstStyle/>
            <a:p>
              <a:pPr algn="ctr"/>
              <a:r>
                <a:rPr kumimoji="1" lang="en-US" altLang="ja-JP" sz="1000" dirty="0">
                  <a:solidFill>
                    <a:schemeClr val="dk1"/>
                  </a:solidFill>
                </a:rPr>
                <a:t>------</a:t>
              </a:r>
              <a:endParaRPr kumimoji="1" lang="ja-JP" altLang="en-US" sz="1000" dirty="0">
                <a:solidFill>
                  <a:schemeClr val="dk1"/>
                </a:solidFill>
              </a:endParaRPr>
            </a:p>
          </p:txBody>
        </p:sp>
      </p:grpSp>
      <p:grpSp>
        <p:nvGrpSpPr>
          <p:cNvPr id="62" name="グループ化 61">
            <a:extLst>
              <a:ext uri="{FF2B5EF4-FFF2-40B4-BE49-F238E27FC236}">
                <a16:creationId xmlns:a16="http://schemas.microsoft.com/office/drawing/2014/main" id="{BA562A43-17D1-FE3A-23DE-DA0CD4C15728}"/>
              </a:ext>
            </a:extLst>
          </p:cNvPr>
          <p:cNvGrpSpPr/>
          <p:nvPr/>
        </p:nvGrpSpPr>
        <p:grpSpPr>
          <a:xfrm>
            <a:off x="7181551" y="3837107"/>
            <a:ext cx="770031" cy="298890"/>
            <a:chOff x="6005919" y="1329216"/>
            <a:chExt cx="2025613" cy="801688"/>
          </a:xfrm>
        </p:grpSpPr>
        <p:sp>
          <p:nvSpPr>
            <p:cNvPr id="63" name="四角形: メモ 62">
              <a:extLst>
                <a:ext uri="{FF2B5EF4-FFF2-40B4-BE49-F238E27FC236}">
                  <a16:creationId xmlns:a16="http://schemas.microsoft.com/office/drawing/2014/main" id="{9A6FC567-92A7-AA19-16F7-99F5B38FA164}"/>
                </a:ext>
              </a:extLst>
            </p:cNvPr>
            <p:cNvSpPr/>
            <p:nvPr/>
          </p:nvSpPr>
          <p:spPr>
            <a:xfrm>
              <a:off x="6080939" y="1329216"/>
              <a:ext cx="1875574" cy="801688"/>
            </a:xfrm>
            <a:prstGeom prst="foldedCorner">
              <a:avLst>
                <a:gd name="adj" fmla="val 26172"/>
              </a:avLst>
            </a:prstGeom>
            <a:solidFill>
              <a:schemeClr val="bg1">
                <a:lumMod val="95000"/>
              </a:schemeClr>
            </a:solidFill>
            <a:ln w="28575"/>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chemeClr val="dk1"/>
                </a:solidFill>
              </a:endParaRPr>
            </a:p>
          </p:txBody>
        </p:sp>
        <p:sp>
          <p:nvSpPr>
            <p:cNvPr id="64" name="テキスト ボックス 63">
              <a:extLst>
                <a:ext uri="{FF2B5EF4-FFF2-40B4-BE49-F238E27FC236}">
                  <a16:creationId xmlns:a16="http://schemas.microsoft.com/office/drawing/2014/main" id="{59B951E8-8B8E-2066-05BC-65B46E98CB4F}"/>
                </a:ext>
              </a:extLst>
            </p:cNvPr>
            <p:cNvSpPr txBox="1"/>
            <p:nvPr/>
          </p:nvSpPr>
          <p:spPr>
            <a:xfrm>
              <a:off x="6005919" y="1368127"/>
              <a:ext cx="2025613" cy="660418"/>
            </a:xfrm>
            <a:prstGeom prst="rect">
              <a:avLst/>
            </a:prstGeom>
            <a:noFill/>
          </p:spPr>
          <p:txBody>
            <a:bodyPr wrap="square">
              <a:spAutoFit/>
            </a:bodyPr>
            <a:lstStyle/>
            <a:p>
              <a:pPr algn="ctr"/>
              <a:r>
                <a:rPr kumimoji="1" lang="en-US" altLang="ja-JP" sz="1000" dirty="0">
                  <a:solidFill>
                    <a:schemeClr val="dk1"/>
                  </a:solidFill>
                </a:rPr>
                <a:t>-----</a:t>
              </a:r>
            </a:p>
          </p:txBody>
        </p:sp>
      </p:grpSp>
      <p:pic>
        <p:nvPicPr>
          <p:cNvPr id="61" name="図 60" descr="アイコン&#10;&#10;自動的に生成された説明">
            <a:extLst>
              <a:ext uri="{FF2B5EF4-FFF2-40B4-BE49-F238E27FC236}">
                <a16:creationId xmlns:a16="http://schemas.microsoft.com/office/drawing/2014/main" id="{658D7324-FC2C-3F80-A1ED-15CFD9D21767}"/>
              </a:ext>
            </a:extLst>
          </p:cNvPr>
          <p:cNvPicPr>
            <a:picLocks noChangeAspect="1"/>
          </p:cNvPicPr>
          <p:nvPr/>
        </p:nvPicPr>
        <p:blipFill>
          <a:blip r:embed="rId8"/>
          <a:srcRect l="24619" t="54203" r="20425"/>
          <a:stretch/>
        </p:blipFill>
        <p:spPr>
          <a:xfrm>
            <a:off x="6678280" y="3605164"/>
            <a:ext cx="1009408" cy="821205"/>
          </a:xfrm>
          <a:prstGeom prst="rect">
            <a:avLst/>
          </a:prstGeom>
        </p:spPr>
      </p:pic>
      <p:sp>
        <p:nvSpPr>
          <p:cNvPr id="65" name="吹き出し: 線 64">
            <a:extLst>
              <a:ext uri="{FF2B5EF4-FFF2-40B4-BE49-F238E27FC236}">
                <a16:creationId xmlns:a16="http://schemas.microsoft.com/office/drawing/2014/main" id="{3CF9BD8E-5E64-A444-BBE2-369666963B26}"/>
              </a:ext>
            </a:extLst>
          </p:cNvPr>
          <p:cNvSpPr/>
          <p:nvPr/>
        </p:nvSpPr>
        <p:spPr>
          <a:xfrm>
            <a:off x="10187891" y="2509930"/>
            <a:ext cx="1702582" cy="807396"/>
          </a:xfrm>
          <a:prstGeom prst="borderCallout1">
            <a:avLst>
              <a:gd name="adj1" fmla="val 18750"/>
              <a:gd name="adj2" fmla="val -8333"/>
              <a:gd name="adj3" fmla="val 95632"/>
              <a:gd name="adj4" fmla="val -31130"/>
            </a:avLst>
          </a:prstGeom>
          <a:solidFill>
            <a:srgbClr val="FFFF00"/>
          </a:solidFill>
          <a:ln w="9525">
            <a:solidFill>
              <a:srgbClr val="C00000"/>
            </a:solidFill>
          </a:ln>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dirty="0">
                <a:solidFill>
                  <a:schemeClr val="dk1"/>
                </a:solidFill>
              </a:rPr>
              <a:t>文言調整予定</a:t>
            </a:r>
          </a:p>
        </p:txBody>
      </p:sp>
      <p:pic>
        <p:nvPicPr>
          <p:cNvPr id="67" name="図 66" descr="テキスト&#10;&#10;自動的に生成された説明">
            <a:extLst>
              <a:ext uri="{FF2B5EF4-FFF2-40B4-BE49-F238E27FC236}">
                <a16:creationId xmlns:a16="http://schemas.microsoft.com/office/drawing/2014/main" id="{4A7B5427-94E3-6C64-1060-1CB65803FF5F}"/>
              </a:ext>
            </a:extLst>
          </p:cNvPr>
          <p:cNvPicPr>
            <a:picLocks noChangeAspect="1"/>
          </p:cNvPicPr>
          <p:nvPr/>
        </p:nvPicPr>
        <p:blipFill>
          <a:blip r:embed="rId10"/>
          <a:stretch>
            <a:fillRect/>
          </a:stretch>
        </p:blipFill>
        <p:spPr>
          <a:xfrm>
            <a:off x="7406353" y="5159628"/>
            <a:ext cx="484965" cy="482464"/>
          </a:xfrm>
          <a:prstGeom prst="rect">
            <a:avLst/>
          </a:prstGeom>
        </p:spPr>
      </p:pic>
      <p:pic>
        <p:nvPicPr>
          <p:cNvPr id="68" name="図 67" descr="アイコン&#10;&#10;自動的に生成された説明">
            <a:extLst>
              <a:ext uri="{FF2B5EF4-FFF2-40B4-BE49-F238E27FC236}">
                <a16:creationId xmlns:a16="http://schemas.microsoft.com/office/drawing/2014/main" id="{2BB225DD-59BB-3E3F-5CF9-0730646B8E86}"/>
              </a:ext>
            </a:extLst>
          </p:cNvPr>
          <p:cNvPicPr>
            <a:picLocks noChangeAspect="1"/>
          </p:cNvPicPr>
          <p:nvPr/>
        </p:nvPicPr>
        <p:blipFill>
          <a:blip r:embed="rId11"/>
          <a:srcRect t="61071" r="66142"/>
          <a:stretch/>
        </p:blipFill>
        <p:spPr>
          <a:xfrm>
            <a:off x="7145103" y="5279474"/>
            <a:ext cx="329848" cy="311781"/>
          </a:xfrm>
          <a:prstGeom prst="rect">
            <a:avLst/>
          </a:prstGeom>
        </p:spPr>
      </p:pic>
      <p:pic>
        <p:nvPicPr>
          <p:cNvPr id="69" name="図 68">
            <a:extLst>
              <a:ext uri="{FF2B5EF4-FFF2-40B4-BE49-F238E27FC236}">
                <a16:creationId xmlns:a16="http://schemas.microsoft.com/office/drawing/2014/main" id="{FD3A8AC6-75B7-34F1-D4B5-3D991EE5667A}"/>
              </a:ext>
            </a:extLst>
          </p:cNvPr>
          <p:cNvPicPr>
            <a:picLocks noChangeAspect="1"/>
          </p:cNvPicPr>
          <p:nvPr/>
        </p:nvPicPr>
        <p:blipFill>
          <a:blip r:embed="rId12"/>
          <a:stretch>
            <a:fillRect/>
          </a:stretch>
        </p:blipFill>
        <p:spPr>
          <a:xfrm>
            <a:off x="6666332" y="5639717"/>
            <a:ext cx="740021" cy="367727"/>
          </a:xfrm>
          <a:prstGeom prst="rect">
            <a:avLst/>
          </a:prstGeom>
        </p:spPr>
      </p:pic>
      <p:sp>
        <p:nvSpPr>
          <p:cNvPr id="70" name="正方形/長方形 69">
            <a:extLst>
              <a:ext uri="{FF2B5EF4-FFF2-40B4-BE49-F238E27FC236}">
                <a16:creationId xmlns:a16="http://schemas.microsoft.com/office/drawing/2014/main" id="{1794A045-E469-CB6B-11E8-5F077C11B538}"/>
              </a:ext>
            </a:extLst>
          </p:cNvPr>
          <p:cNvSpPr/>
          <p:nvPr/>
        </p:nvSpPr>
        <p:spPr>
          <a:xfrm>
            <a:off x="7966285" y="3341255"/>
            <a:ext cx="3531809" cy="1174835"/>
          </a:xfrm>
          <a:prstGeom prst="rect">
            <a:avLst/>
          </a:prstGeom>
          <a:noFill/>
          <a:ln w="28575">
            <a:solidFill>
              <a:srgbClr val="C0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dirty="0">
              <a:solidFill>
                <a:schemeClr val="dk1"/>
              </a:solidFill>
            </a:endParaRPr>
          </a:p>
        </p:txBody>
      </p:sp>
      <p:sp>
        <p:nvSpPr>
          <p:cNvPr id="66" name="吹き出し: 線 65">
            <a:extLst>
              <a:ext uri="{FF2B5EF4-FFF2-40B4-BE49-F238E27FC236}">
                <a16:creationId xmlns:a16="http://schemas.microsoft.com/office/drawing/2014/main" id="{3CA3D2A2-DD6E-FC84-3A8D-ECE6C0C981E3}"/>
              </a:ext>
            </a:extLst>
          </p:cNvPr>
          <p:cNvSpPr/>
          <p:nvPr/>
        </p:nvSpPr>
        <p:spPr>
          <a:xfrm>
            <a:off x="10439620" y="4314841"/>
            <a:ext cx="1702582" cy="807396"/>
          </a:xfrm>
          <a:prstGeom prst="borderCallout1">
            <a:avLst>
              <a:gd name="adj1" fmla="val 18750"/>
              <a:gd name="adj2" fmla="val -8333"/>
              <a:gd name="adj3" fmla="val 98042"/>
              <a:gd name="adj4" fmla="val -36844"/>
            </a:avLst>
          </a:prstGeom>
          <a:solidFill>
            <a:srgbClr val="FFFF00"/>
          </a:solidFill>
          <a:ln w="9525">
            <a:solidFill>
              <a:srgbClr val="C00000"/>
            </a:solidFill>
          </a:ln>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dirty="0">
                <a:solidFill>
                  <a:schemeClr val="dk1"/>
                </a:solidFill>
              </a:rPr>
              <a:t>文言調整予定</a:t>
            </a:r>
          </a:p>
        </p:txBody>
      </p:sp>
      <p:sp>
        <p:nvSpPr>
          <p:cNvPr id="71" name="正方形/長方形 70">
            <a:extLst>
              <a:ext uri="{FF2B5EF4-FFF2-40B4-BE49-F238E27FC236}">
                <a16:creationId xmlns:a16="http://schemas.microsoft.com/office/drawing/2014/main" id="{01FD1AF6-402A-B951-983E-9B425E48335A}"/>
              </a:ext>
            </a:extLst>
          </p:cNvPr>
          <p:cNvSpPr/>
          <p:nvPr/>
        </p:nvSpPr>
        <p:spPr>
          <a:xfrm>
            <a:off x="8013886" y="5159628"/>
            <a:ext cx="3531809" cy="820898"/>
          </a:xfrm>
          <a:prstGeom prst="rect">
            <a:avLst/>
          </a:prstGeom>
          <a:noFill/>
          <a:ln w="28575">
            <a:solidFill>
              <a:srgbClr val="C0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dirty="0">
              <a:solidFill>
                <a:schemeClr val="dk1"/>
              </a:solidFill>
            </a:endParaRPr>
          </a:p>
        </p:txBody>
      </p:sp>
    </p:spTree>
    <p:extLst>
      <p:ext uri="{BB962C8B-B14F-4D97-AF65-F5344CB8AC3E}">
        <p14:creationId xmlns:p14="http://schemas.microsoft.com/office/powerpoint/2010/main" val="3553096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7D9A6C-27FE-476E-A670-C9D0B81804C5}"/>
            </a:ext>
          </a:extLst>
        </p:cNvPr>
        <p:cNvGrpSpPr/>
        <p:nvPr/>
      </p:nvGrpSpPr>
      <p:grpSpPr>
        <a:xfrm>
          <a:off x="0" y="0"/>
          <a:ext cx="0" cy="0"/>
          <a:chOff x="0" y="0"/>
          <a:chExt cx="0" cy="0"/>
        </a:xfrm>
      </p:grpSpPr>
      <p:sp>
        <p:nvSpPr>
          <p:cNvPr id="4" name="タイトル 1">
            <a:extLst>
              <a:ext uri="{FF2B5EF4-FFF2-40B4-BE49-F238E27FC236}">
                <a16:creationId xmlns:a16="http://schemas.microsoft.com/office/drawing/2014/main" id="{1AB057FC-62BF-BBB2-E068-6CE00779EF23}"/>
              </a:ext>
            </a:extLst>
          </p:cNvPr>
          <p:cNvSpPr>
            <a:spLocks noGrp="1"/>
          </p:cNvSpPr>
          <p:nvPr>
            <p:ph type="title"/>
          </p:nvPr>
        </p:nvSpPr>
        <p:spPr>
          <a:xfrm>
            <a:off x="345404" y="407406"/>
            <a:ext cx="11512163" cy="388990"/>
          </a:xfrm>
        </p:spPr>
        <p:txBody>
          <a:bodyPr>
            <a:normAutofit fontScale="90000"/>
          </a:bodyPr>
          <a:lstStyle/>
          <a:p>
            <a:r>
              <a:rPr kumimoji="1" lang="ja-JP" altLang="en-US" dirty="0"/>
              <a:t>シーケンス図作成の要点</a:t>
            </a:r>
          </a:p>
        </p:txBody>
      </p:sp>
      <p:sp>
        <p:nvSpPr>
          <p:cNvPr id="14" name="四角形: 角を丸くする 13">
            <a:extLst>
              <a:ext uri="{FF2B5EF4-FFF2-40B4-BE49-F238E27FC236}">
                <a16:creationId xmlns:a16="http://schemas.microsoft.com/office/drawing/2014/main" id="{B3781EE0-E0B5-7417-5D10-3736131AB882}"/>
              </a:ext>
            </a:extLst>
          </p:cNvPr>
          <p:cNvSpPr/>
          <p:nvPr/>
        </p:nvSpPr>
        <p:spPr>
          <a:xfrm>
            <a:off x="1135243" y="4750917"/>
            <a:ext cx="2202426" cy="1702187"/>
          </a:xfrm>
          <a:prstGeom prst="roundRect">
            <a:avLst>
              <a:gd name="adj" fmla="val 8456"/>
            </a:avLst>
          </a:prstGeom>
          <a:solidFill>
            <a:schemeClr val="bg1">
              <a:lumMod val="95000"/>
            </a:schemeClr>
          </a:solidFill>
          <a:ln w="9525">
            <a:solidFill>
              <a:schemeClr val="bg1">
                <a:lumMod val="95000"/>
              </a:schemeClr>
            </a:solidFill>
          </a:ln>
        </p:spPr>
        <p:style>
          <a:lnRef idx="2">
            <a:schemeClr val="dk1"/>
          </a:lnRef>
          <a:fillRef idx="1">
            <a:schemeClr val="lt1"/>
          </a:fillRef>
          <a:effectRef idx="0">
            <a:schemeClr val="dk1"/>
          </a:effectRef>
          <a:fontRef idx="minor">
            <a:schemeClr val="dk1"/>
          </a:fontRef>
        </p:style>
        <p:txBody>
          <a:bodyPr rtlCol="0" anchor="b"/>
          <a:lstStyle/>
          <a:p>
            <a:pPr algn="ctr"/>
            <a:r>
              <a:rPr kumimoji="1" lang="ja-JP" altLang="en-US" sz="1400" b="1" dirty="0">
                <a:solidFill>
                  <a:schemeClr val="accent5">
                    <a:lumMod val="50000"/>
                  </a:schemeClr>
                </a:solidFill>
              </a:rPr>
              <a:t>シーケンス図</a:t>
            </a:r>
          </a:p>
        </p:txBody>
      </p:sp>
      <p:sp>
        <p:nvSpPr>
          <p:cNvPr id="16" name="矢印: 下 15">
            <a:extLst>
              <a:ext uri="{FF2B5EF4-FFF2-40B4-BE49-F238E27FC236}">
                <a16:creationId xmlns:a16="http://schemas.microsoft.com/office/drawing/2014/main" id="{51E851CA-451D-7DE3-1177-D6F5D01B5F9F}"/>
              </a:ext>
            </a:extLst>
          </p:cNvPr>
          <p:cNvSpPr/>
          <p:nvPr/>
        </p:nvSpPr>
        <p:spPr>
          <a:xfrm>
            <a:off x="2003106" y="2420954"/>
            <a:ext cx="466695" cy="2212920"/>
          </a:xfrm>
          <a:prstGeom prst="downArrow">
            <a:avLst/>
          </a:prstGeom>
          <a:solidFill>
            <a:schemeClr val="tx1">
              <a:lumMod val="65000"/>
              <a:lumOff val="35000"/>
            </a:schemeClr>
          </a:solidFill>
          <a:ln w="9525">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dirty="0">
              <a:solidFill>
                <a:schemeClr val="dk1"/>
              </a:solidFill>
            </a:endParaRPr>
          </a:p>
        </p:txBody>
      </p:sp>
      <p:sp>
        <p:nvSpPr>
          <p:cNvPr id="6" name="吹き出し: 角を丸めた四角形 5">
            <a:extLst>
              <a:ext uri="{FF2B5EF4-FFF2-40B4-BE49-F238E27FC236}">
                <a16:creationId xmlns:a16="http://schemas.microsoft.com/office/drawing/2014/main" id="{CB7A125C-DF75-70A9-C1B5-8494FC09D740}"/>
              </a:ext>
            </a:extLst>
          </p:cNvPr>
          <p:cNvSpPr/>
          <p:nvPr/>
        </p:nvSpPr>
        <p:spPr>
          <a:xfrm>
            <a:off x="3906776" y="1848131"/>
            <a:ext cx="6936045" cy="1088244"/>
          </a:xfrm>
          <a:prstGeom prst="wedgeRoundRectCallout">
            <a:avLst>
              <a:gd name="adj1" fmla="val -57913"/>
              <a:gd name="adj2" fmla="val 37504"/>
              <a:gd name="adj3" fmla="val 16667"/>
            </a:avLst>
          </a:prstGeom>
          <a:ln w="9525"/>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lIns="36000" rIns="36000" rtlCol="0" anchor="t"/>
          <a:lstStyle/>
          <a:p>
            <a:pPr>
              <a:lnSpc>
                <a:spcPts val="1400"/>
              </a:lnSpc>
            </a:pPr>
            <a:r>
              <a:rPr kumimoji="1" lang="ja-JP" altLang="en-US" sz="1100" dirty="0">
                <a:solidFill>
                  <a:schemeClr val="dk1"/>
                </a:solidFill>
              </a:rPr>
              <a:t>　　　　　　　　</a:t>
            </a:r>
            <a:r>
              <a:rPr lang="ja-JP" altLang="en-US" sz="1100" b="1" dirty="0">
                <a:solidFill>
                  <a:schemeClr val="accent3">
                    <a:lumMod val="75000"/>
                  </a:schemeClr>
                </a:solidFill>
              </a:rPr>
              <a:t>要件を基に</a:t>
            </a:r>
            <a:r>
              <a:rPr lang="en-US" altLang="ja-JP" sz="1100" b="1" dirty="0">
                <a:solidFill>
                  <a:schemeClr val="accent3">
                    <a:lumMod val="75000"/>
                  </a:schemeClr>
                </a:solidFill>
              </a:rPr>
              <a:t>AI</a:t>
            </a:r>
            <a:r>
              <a:rPr lang="ja-JP" altLang="en-US" sz="1100" b="1" dirty="0">
                <a:solidFill>
                  <a:schemeClr val="accent3">
                    <a:lumMod val="75000"/>
                  </a:schemeClr>
                </a:solidFill>
              </a:rPr>
              <a:t>エージェントの作業内容を確認</a:t>
            </a:r>
            <a:endParaRPr kumimoji="1" lang="en-US" altLang="ja-JP" sz="1100" b="1" dirty="0">
              <a:solidFill>
                <a:schemeClr val="accent3">
                  <a:lumMod val="75000"/>
                </a:schemeClr>
              </a:solidFill>
            </a:endParaRPr>
          </a:p>
          <a:p>
            <a:pPr>
              <a:lnSpc>
                <a:spcPts val="1400"/>
              </a:lnSpc>
            </a:pPr>
            <a:r>
              <a:rPr lang="ja-JP" altLang="en-US" sz="1100" dirty="0">
                <a:solidFill>
                  <a:schemeClr val="tx1"/>
                </a:solidFill>
              </a:rPr>
              <a:t>　　　　　　　　　・ユーザーからどのような入力を受け取るのか</a:t>
            </a:r>
            <a:endParaRPr lang="en-US" altLang="ja-JP" sz="1100" dirty="0">
              <a:solidFill>
                <a:schemeClr val="tx1"/>
              </a:solidFill>
            </a:endParaRPr>
          </a:p>
          <a:p>
            <a:pPr>
              <a:lnSpc>
                <a:spcPts val="1400"/>
              </a:lnSpc>
            </a:pPr>
            <a:r>
              <a:rPr lang="ja-JP" altLang="en-US" sz="1100" dirty="0">
                <a:solidFill>
                  <a:schemeClr val="tx1"/>
                </a:solidFill>
              </a:rPr>
              <a:t>　　　　　　　　　　　　⇒ 入力された内容を分析して後続の処理を思考する</a:t>
            </a:r>
            <a:endParaRPr lang="en-US" altLang="ja-JP" sz="1100" dirty="0">
              <a:solidFill>
                <a:schemeClr val="tx1"/>
              </a:solidFill>
            </a:endParaRPr>
          </a:p>
          <a:p>
            <a:pPr>
              <a:lnSpc>
                <a:spcPts val="1400"/>
              </a:lnSpc>
            </a:pPr>
            <a:r>
              <a:rPr lang="ja-JP" altLang="en-US" sz="1100" dirty="0">
                <a:solidFill>
                  <a:schemeClr val="tx1"/>
                </a:solidFill>
              </a:rPr>
              <a:t>　　　　　　　　　　　　⇒ 入力された内容に対してどのような出力になるのか</a:t>
            </a:r>
            <a:endParaRPr kumimoji="1" lang="ja-JP" altLang="en-US" sz="1100" dirty="0">
              <a:solidFill>
                <a:schemeClr val="dk1"/>
              </a:solidFill>
            </a:endParaRPr>
          </a:p>
        </p:txBody>
      </p:sp>
      <p:sp>
        <p:nvSpPr>
          <p:cNvPr id="3" name="四角形: 角を丸くする 2">
            <a:extLst>
              <a:ext uri="{FF2B5EF4-FFF2-40B4-BE49-F238E27FC236}">
                <a16:creationId xmlns:a16="http://schemas.microsoft.com/office/drawing/2014/main" id="{06D03947-CDA4-7378-DCFD-61C453D37AFC}"/>
              </a:ext>
            </a:extLst>
          </p:cNvPr>
          <p:cNvSpPr/>
          <p:nvPr/>
        </p:nvSpPr>
        <p:spPr>
          <a:xfrm>
            <a:off x="1172327" y="908050"/>
            <a:ext cx="2202425" cy="1403349"/>
          </a:xfrm>
          <a:prstGeom prst="roundRect">
            <a:avLst>
              <a:gd name="adj" fmla="val 5741"/>
            </a:avLst>
          </a:prstGeom>
          <a:solidFill>
            <a:schemeClr val="bg1">
              <a:lumMod val="95000"/>
            </a:schemeClr>
          </a:solidFill>
          <a:ln w="9525">
            <a:solidFill>
              <a:schemeClr val="bg1">
                <a:lumMod val="95000"/>
              </a:schemeClr>
            </a:solidFill>
          </a:ln>
        </p:spPr>
        <p:style>
          <a:lnRef idx="2">
            <a:schemeClr val="dk1"/>
          </a:lnRef>
          <a:fillRef idx="1">
            <a:schemeClr val="lt1"/>
          </a:fillRef>
          <a:effectRef idx="0">
            <a:schemeClr val="dk1"/>
          </a:effectRef>
          <a:fontRef idx="minor">
            <a:schemeClr val="dk1"/>
          </a:fontRef>
        </p:style>
        <p:txBody>
          <a:bodyPr rtlCol="0" anchor="b"/>
          <a:lstStyle/>
          <a:p>
            <a:pPr algn="ctr"/>
            <a:r>
              <a:rPr kumimoji="1" lang="ja-JP" altLang="en-US" sz="1400" b="1" dirty="0">
                <a:solidFill>
                  <a:schemeClr val="accent6">
                    <a:lumMod val="75000"/>
                  </a:schemeClr>
                </a:solidFill>
              </a:rPr>
              <a:t>要点考慮</a:t>
            </a:r>
          </a:p>
        </p:txBody>
      </p:sp>
      <p:pic>
        <p:nvPicPr>
          <p:cNvPr id="7" name="図 6" descr="挿絵 が含まれている画像&#10;&#10;AI によって生成されたコンテンツは間違っている可能性があります。">
            <a:extLst>
              <a:ext uri="{FF2B5EF4-FFF2-40B4-BE49-F238E27FC236}">
                <a16:creationId xmlns:a16="http://schemas.microsoft.com/office/drawing/2014/main" id="{8DFDAF73-D8C2-2CB3-3324-437175D0F79E}"/>
              </a:ext>
            </a:extLst>
          </p:cNvPr>
          <p:cNvPicPr>
            <a:picLocks noChangeAspect="1"/>
          </p:cNvPicPr>
          <p:nvPr/>
        </p:nvPicPr>
        <p:blipFill>
          <a:blip r:embed="rId2"/>
          <a:stretch>
            <a:fillRect/>
          </a:stretch>
        </p:blipFill>
        <p:spPr>
          <a:xfrm>
            <a:off x="1862049" y="1046693"/>
            <a:ext cx="830667" cy="959511"/>
          </a:xfrm>
          <a:prstGeom prst="rect">
            <a:avLst/>
          </a:prstGeom>
        </p:spPr>
      </p:pic>
      <p:sp>
        <p:nvSpPr>
          <p:cNvPr id="9" name="フッター プレースホルダー 3">
            <a:extLst>
              <a:ext uri="{FF2B5EF4-FFF2-40B4-BE49-F238E27FC236}">
                <a16:creationId xmlns:a16="http://schemas.microsoft.com/office/drawing/2014/main" id="{6C345AA5-E95D-17E4-4E40-2DE32C58B7BB}"/>
              </a:ext>
            </a:extLst>
          </p:cNvPr>
          <p:cNvSpPr>
            <a:spLocks noGrp="1"/>
          </p:cNvSpPr>
          <p:nvPr>
            <p:ph type="ftr" sz="quarter" idx="11"/>
          </p:nvPr>
        </p:nvSpPr>
        <p:spPr>
          <a:xfrm>
            <a:off x="8444093" y="6519334"/>
            <a:ext cx="3747911" cy="365125"/>
          </a:xfrm>
        </p:spPr>
        <p:txBody>
          <a:bodyPr/>
          <a:lstStyle/>
          <a:p>
            <a:r>
              <a:rPr lang="en-US" altLang="ja-JP" dirty="0"/>
              <a:t>Copyright (C) 2025 dbE.inc All Rights Reserved.</a:t>
            </a:r>
            <a:endParaRPr lang="ja-JP" altLang="en-US" dirty="0"/>
          </a:p>
        </p:txBody>
      </p:sp>
      <p:sp>
        <p:nvSpPr>
          <p:cNvPr id="12" name="スライド番号プレースホルダー 3">
            <a:extLst>
              <a:ext uri="{FF2B5EF4-FFF2-40B4-BE49-F238E27FC236}">
                <a16:creationId xmlns:a16="http://schemas.microsoft.com/office/drawing/2014/main" id="{2350F7CB-6668-6A54-A28D-4B4A27359A9A}"/>
              </a:ext>
            </a:extLst>
          </p:cNvPr>
          <p:cNvSpPr>
            <a:spLocks noGrp="1"/>
          </p:cNvSpPr>
          <p:nvPr>
            <p:ph type="sldNum" sz="quarter" idx="12"/>
          </p:nvPr>
        </p:nvSpPr>
        <p:spPr>
          <a:xfrm>
            <a:off x="5252699" y="6550754"/>
            <a:ext cx="1783644" cy="307247"/>
          </a:xfrm>
        </p:spPr>
        <p:txBody>
          <a:bodyPr/>
          <a:lstStyle/>
          <a:p>
            <a:fld id="{0AF7E18D-A281-EF4E-83EF-D7811667EA6C}" type="slidenum">
              <a:rPr kumimoji="1" lang="ja-JP" altLang="en-US" smtClean="0"/>
              <a:t>6</a:t>
            </a:fld>
            <a:endParaRPr kumimoji="1" lang="ja-JP" altLang="en-US"/>
          </a:p>
        </p:txBody>
      </p:sp>
      <p:pic>
        <p:nvPicPr>
          <p:cNvPr id="31" name="図 30">
            <a:extLst>
              <a:ext uri="{FF2B5EF4-FFF2-40B4-BE49-F238E27FC236}">
                <a16:creationId xmlns:a16="http://schemas.microsoft.com/office/drawing/2014/main" id="{2D53E8E9-2BDB-6B76-033C-CDF61581708C}"/>
              </a:ext>
            </a:extLst>
          </p:cNvPr>
          <p:cNvPicPr>
            <a:picLocks noChangeAspect="1"/>
          </p:cNvPicPr>
          <p:nvPr/>
        </p:nvPicPr>
        <p:blipFill>
          <a:blip r:embed="rId3"/>
          <a:stretch>
            <a:fillRect/>
          </a:stretch>
        </p:blipFill>
        <p:spPr>
          <a:xfrm>
            <a:off x="1391509" y="4990870"/>
            <a:ext cx="1653248" cy="994420"/>
          </a:xfrm>
          <a:prstGeom prst="rect">
            <a:avLst/>
          </a:prstGeom>
          <a:ln>
            <a:solidFill>
              <a:schemeClr val="tx1"/>
            </a:solidFill>
          </a:ln>
        </p:spPr>
      </p:pic>
      <p:grpSp>
        <p:nvGrpSpPr>
          <p:cNvPr id="43" name="グループ化 42">
            <a:extLst>
              <a:ext uri="{FF2B5EF4-FFF2-40B4-BE49-F238E27FC236}">
                <a16:creationId xmlns:a16="http://schemas.microsoft.com/office/drawing/2014/main" id="{7038AA88-3135-E55C-6A9C-0F922969A0AE}"/>
              </a:ext>
            </a:extLst>
          </p:cNvPr>
          <p:cNvGrpSpPr/>
          <p:nvPr/>
        </p:nvGrpSpPr>
        <p:grpSpPr>
          <a:xfrm>
            <a:off x="4159382" y="2023303"/>
            <a:ext cx="770031" cy="298890"/>
            <a:chOff x="6005919" y="1329216"/>
            <a:chExt cx="2025613" cy="801688"/>
          </a:xfrm>
        </p:grpSpPr>
        <p:sp>
          <p:nvSpPr>
            <p:cNvPr id="44" name="四角形: メモ 43">
              <a:extLst>
                <a:ext uri="{FF2B5EF4-FFF2-40B4-BE49-F238E27FC236}">
                  <a16:creationId xmlns:a16="http://schemas.microsoft.com/office/drawing/2014/main" id="{483D7F33-604B-1C6D-AFC5-445684D51822}"/>
                </a:ext>
              </a:extLst>
            </p:cNvPr>
            <p:cNvSpPr/>
            <p:nvPr/>
          </p:nvSpPr>
          <p:spPr>
            <a:xfrm>
              <a:off x="6080939" y="1329216"/>
              <a:ext cx="1875574" cy="801688"/>
            </a:xfrm>
            <a:prstGeom prst="foldedCorner">
              <a:avLst>
                <a:gd name="adj" fmla="val 26172"/>
              </a:avLst>
            </a:prstGeom>
            <a:solidFill>
              <a:schemeClr val="bg1">
                <a:lumMod val="95000"/>
              </a:schemeClr>
            </a:solidFill>
            <a:ln w="28575"/>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chemeClr val="dk1"/>
                </a:solidFill>
              </a:endParaRPr>
            </a:p>
          </p:txBody>
        </p:sp>
        <p:sp>
          <p:nvSpPr>
            <p:cNvPr id="45" name="テキスト ボックス 44">
              <a:extLst>
                <a:ext uri="{FF2B5EF4-FFF2-40B4-BE49-F238E27FC236}">
                  <a16:creationId xmlns:a16="http://schemas.microsoft.com/office/drawing/2014/main" id="{075900EA-0A47-6133-F73E-EF192AD077D9}"/>
                </a:ext>
              </a:extLst>
            </p:cNvPr>
            <p:cNvSpPr txBox="1"/>
            <p:nvPr/>
          </p:nvSpPr>
          <p:spPr>
            <a:xfrm>
              <a:off x="6005919" y="1368127"/>
              <a:ext cx="2025613" cy="660419"/>
            </a:xfrm>
            <a:prstGeom prst="rect">
              <a:avLst/>
            </a:prstGeom>
            <a:noFill/>
          </p:spPr>
          <p:txBody>
            <a:bodyPr wrap="square">
              <a:spAutoFit/>
            </a:bodyPr>
            <a:lstStyle/>
            <a:p>
              <a:pPr algn="ctr"/>
              <a:r>
                <a:rPr kumimoji="1" lang="en-US" altLang="ja-JP" sz="1000" dirty="0">
                  <a:solidFill>
                    <a:schemeClr val="dk1"/>
                  </a:solidFill>
                </a:rPr>
                <a:t>------</a:t>
              </a:r>
              <a:endParaRPr kumimoji="1" lang="ja-JP" altLang="en-US" sz="1000" dirty="0">
                <a:solidFill>
                  <a:schemeClr val="dk1"/>
                </a:solidFill>
              </a:endParaRPr>
            </a:p>
          </p:txBody>
        </p:sp>
      </p:grpSp>
      <p:grpSp>
        <p:nvGrpSpPr>
          <p:cNvPr id="48" name="グループ化 47">
            <a:extLst>
              <a:ext uri="{FF2B5EF4-FFF2-40B4-BE49-F238E27FC236}">
                <a16:creationId xmlns:a16="http://schemas.microsoft.com/office/drawing/2014/main" id="{6D2D7E27-282D-104E-31C6-50E6E1AF9C7D}"/>
              </a:ext>
            </a:extLst>
          </p:cNvPr>
          <p:cNvGrpSpPr/>
          <p:nvPr/>
        </p:nvGrpSpPr>
        <p:grpSpPr>
          <a:xfrm>
            <a:off x="4162867" y="2478592"/>
            <a:ext cx="770031" cy="298890"/>
            <a:chOff x="6005919" y="1329216"/>
            <a:chExt cx="2025613" cy="801688"/>
          </a:xfrm>
        </p:grpSpPr>
        <p:sp>
          <p:nvSpPr>
            <p:cNvPr id="49" name="四角形: メモ 48">
              <a:extLst>
                <a:ext uri="{FF2B5EF4-FFF2-40B4-BE49-F238E27FC236}">
                  <a16:creationId xmlns:a16="http://schemas.microsoft.com/office/drawing/2014/main" id="{67259EBD-08C6-B527-F9B4-5592F8EB3BFF}"/>
                </a:ext>
              </a:extLst>
            </p:cNvPr>
            <p:cNvSpPr/>
            <p:nvPr/>
          </p:nvSpPr>
          <p:spPr>
            <a:xfrm>
              <a:off x="6080939" y="1329216"/>
              <a:ext cx="1875574" cy="801688"/>
            </a:xfrm>
            <a:prstGeom prst="foldedCorner">
              <a:avLst>
                <a:gd name="adj" fmla="val 26172"/>
              </a:avLst>
            </a:prstGeom>
            <a:solidFill>
              <a:schemeClr val="bg1">
                <a:lumMod val="95000"/>
              </a:schemeClr>
            </a:solidFill>
            <a:ln w="28575"/>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chemeClr val="dk1"/>
                </a:solidFill>
              </a:endParaRPr>
            </a:p>
          </p:txBody>
        </p:sp>
        <p:sp>
          <p:nvSpPr>
            <p:cNvPr id="56" name="テキスト ボックス 55">
              <a:extLst>
                <a:ext uri="{FF2B5EF4-FFF2-40B4-BE49-F238E27FC236}">
                  <a16:creationId xmlns:a16="http://schemas.microsoft.com/office/drawing/2014/main" id="{A904A662-64D8-6F4E-6DC4-21E062F809AA}"/>
                </a:ext>
              </a:extLst>
            </p:cNvPr>
            <p:cNvSpPr txBox="1"/>
            <p:nvPr/>
          </p:nvSpPr>
          <p:spPr>
            <a:xfrm>
              <a:off x="6005919" y="1368127"/>
              <a:ext cx="2025613" cy="660418"/>
            </a:xfrm>
            <a:prstGeom prst="rect">
              <a:avLst/>
            </a:prstGeom>
            <a:noFill/>
          </p:spPr>
          <p:txBody>
            <a:bodyPr wrap="square">
              <a:spAutoFit/>
            </a:bodyPr>
            <a:lstStyle/>
            <a:p>
              <a:pPr algn="ctr"/>
              <a:r>
                <a:rPr kumimoji="1" lang="en-US" altLang="ja-JP" sz="1000" dirty="0">
                  <a:solidFill>
                    <a:schemeClr val="dk1"/>
                  </a:solidFill>
                </a:rPr>
                <a:t>-----</a:t>
              </a:r>
            </a:p>
          </p:txBody>
        </p:sp>
      </p:grpSp>
      <p:sp>
        <p:nvSpPr>
          <p:cNvPr id="71" name="吹き出し: 角を丸めた四角形 70">
            <a:extLst>
              <a:ext uri="{FF2B5EF4-FFF2-40B4-BE49-F238E27FC236}">
                <a16:creationId xmlns:a16="http://schemas.microsoft.com/office/drawing/2014/main" id="{9C614ED0-7513-BE37-747F-BDA1E6A876C8}"/>
              </a:ext>
            </a:extLst>
          </p:cNvPr>
          <p:cNvSpPr/>
          <p:nvPr/>
        </p:nvSpPr>
        <p:spPr>
          <a:xfrm>
            <a:off x="3906776" y="3075705"/>
            <a:ext cx="6936045" cy="1088244"/>
          </a:xfrm>
          <a:prstGeom prst="wedgeRoundRectCallout">
            <a:avLst>
              <a:gd name="adj1" fmla="val -58067"/>
              <a:gd name="adj2" fmla="val -30431"/>
              <a:gd name="adj3" fmla="val 16667"/>
            </a:avLst>
          </a:prstGeom>
          <a:ln w="9525"/>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lIns="36000" rIns="36000" rtlCol="0" anchor="t"/>
          <a:lstStyle/>
          <a:p>
            <a:pPr>
              <a:lnSpc>
                <a:spcPts val="1400"/>
              </a:lnSpc>
            </a:pPr>
            <a:r>
              <a:rPr kumimoji="1" lang="ja-JP" altLang="en-US" sz="1100" dirty="0">
                <a:solidFill>
                  <a:schemeClr val="dk1"/>
                </a:solidFill>
              </a:rPr>
              <a:t>　　　　　　　　</a:t>
            </a:r>
            <a:r>
              <a:rPr lang="ja-JP" altLang="en-US" sz="1100" b="1" dirty="0">
                <a:solidFill>
                  <a:schemeClr val="accent3">
                    <a:lumMod val="75000"/>
                  </a:schemeClr>
                </a:solidFill>
              </a:rPr>
              <a:t>外部ツールの確認</a:t>
            </a:r>
            <a:endParaRPr lang="en-US" altLang="ja-JP" sz="1100" b="1" dirty="0">
              <a:solidFill>
                <a:schemeClr val="accent3">
                  <a:lumMod val="75000"/>
                </a:schemeClr>
              </a:solidFill>
            </a:endParaRPr>
          </a:p>
          <a:p>
            <a:pPr>
              <a:lnSpc>
                <a:spcPts val="1400"/>
              </a:lnSpc>
            </a:pPr>
            <a:r>
              <a:rPr lang="ja-JP" altLang="en-US" sz="1100" dirty="0">
                <a:solidFill>
                  <a:schemeClr val="tx1"/>
                </a:solidFill>
              </a:rPr>
              <a:t>　　　　　　　　　・</a:t>
            </a:r>
            <a:r>
              <a:rPr lang="en-US" altLang="ja-JP" sz="1100" dirty="0">
                <a:solidFill>
                  <a:schemeClr val="tx1"/>
                </a:solidFill>
              </a:rPr>
              <a:t>AI</a:t>
            </a:r>
            <a:r>
              <a:rPr lang="ja-JP" altLang="en-US" sz="1100" dirty="0">
                <a:solidFill>
                  <a:schemeClr val="tx1"/>
                </a:solidFill>
              </a:rPr>
              <a:t>エージェントのが利用する外部ツールを明確にする</a:t>
            </a:r>
            <a:endParaRPr lang="en-US" altLang="ja-JP" sz="1100" dirty="0">
              <a:solidFill>
                <a:schemeClr val="tx1"/>
              </a:solidFill>
            </a:endParaRPr>
          </a:p>
          <a:p>
            <a:pPr>
              <a:lnSpc>
                <a:spcPts val="1400"/>
              </a:lnSpc>
            </a:pPr>
            <a:r>
              <a:rPr lang="ja-JP" altLang="en-US" sz="1100" dirty="0">
                <a:solidFill>
                  <a:schemeClr val="tx1"/>
                </a:solidFill>
              </a:rPr>
              <a:t>　　　　　　　　　・各ツールの実行はどのタイミングになるのか</a:t>
            </a:r>
            <a:endParaRPr lang="en-US" altLang="ja-JP" sz="1100" dirty="0">
              <a:solidFill>
                <a:schemeClr val="tx1"/>
              </a:solidFill>
            </a:endParaRPr>
          </a:p>
          <a:p>
            <a:pPr>
              <a:lnSpc>
                <a:spcPts val="1400"/>
              </a:lnSpc>
            </a:pPr>
            <a:r>
              <a:rPr lang="ja-JP" altLang="en-US" sz="1100" dirty="0">
                <a:solidFill>
                  <a:schemeClr val="tx1"/>
                </a:solidFill>
              </a:rPr>
              <a:t>　　　　　　　　　　　　⇒ 例：「ユーザーの質問を受け取った後に</a:t>
            </a:r>
            <a:r>
              <a:rPr lang="en-US" altLang="ja-JP" sz="1100" dirty="0">
                <a:solidFill>
                  <a:schemeClr val="tx1"/>
                </a:solidFill>
              </a:rPr>
              <a:t>API</a:t>
            </a:r>
            <a:r>
              <a:rPr lang="ja-JP" altLang="en-US" sz="1100" dirty="0">
                <a:solidFill>
                  <a:schemeClr val="tx1"/>
                </a:solidFill>
              </a:rPr>
              <a:t>を呼ぶ」</a:t>
            </a:r>
            <a:endParaRPr lang="en-US" altLang="ja-JP" sz="1100" dirty="0">
              <a:solidFill>
                <a:schemeClr val="tx1"/>
              </a:solidFill>
            </a:endParaRPr>
          </a:p>
          <a:p>
            <a:pPr>
              <a:lnSpc>
                <a:spcPts val="1400"/>
              </a:lnSpc>
            </a:pPr>
            <a:r>
              <a:rPr lang="ja-JP" altLang="en-US" sz="1100" dirty="0">
                <a:solidFill>
                  <a:schemeClr val="tx1"/>
                </a:solidFill>
              </a:rPr>
              <a:t>　　　　　　　　　　　　⇒ 例：「特定の質問が入力された際に</a:t>
            </a:r>
            <a:r>
              <a:rPr lang="en-US" altLang="ja-JP" sz="1100" dirty="0">
                <a:solidFill>
                  <a:schemeClr val="tx1"/>
                </a:solidFill>
              </a:rPr>
              <a:t>API</a:t>
            </a:r>
            <a:r>
              <a:rPr lang="ja-JP" altLang="en-US" sz="1100" dirty="0">
                <a:solidFill>
                  <a:schemeClr val="tx1"/>
                </a:solidFill>
              </a:rPr>
              <a:t>を呼ぶ」</a:t>
            </a:r>
            <a:endParaRPr lang="en-US" altLang="ja-JP" sz="1100" dirty="0">
              <a:solidFill>
                <a:schemeClr val="tx1"/>
              </a:solidFill>
            </a:endParaRPr>
          </a:p>
        </p:txBody>
      </p:sp>
      <p:pic>
        <p:nvPicPr>
          <p:cNvPr id="57" name="図 56" descr="テキスト&#10;&#10;自動的に生成された説明">
            <a:extLst>
              <a:ext uri="{FF2B5EF4-FFF2-40B4-BE49-F238E27FC236}">
                <a16:creationId xmlns:a16="http://schemas.microsoft.com/office/drawing/2014/main" id="{EEC509D5-C295-7205-A062-C7557CB9FDEF}"/>
              </a:ext>
            </a:extLst>
          </p:cNvPr>
          <p:cNvPicPr>
            <a:picLocks noChangeAspect="1"/>
          </p:cNvPicPr>
          <p:nvPr/>
        </p:nvPicPr>
        <p:blipFill>
          <a:blip r:embed="rId4"/>
          <a:stretch>
            <a:fillRect/>
          </a:stretch>
        </p:blipFill>
        <p:spPr>
          <a:xfrm>
            <a:off x="4395011" y="3384288"/>
            <a:ext cx="484965" cy="482464"/>
          </a:xfrm>
          <a:prstGeom prst="rect">
            <a:avLst/>
          </a:prstGeom>
        </p:spPr>
      </p:pic>
      <p:pic>
        <p:nvPicPr>
          <p:cNvPr id="58" name="図 57" descr="アイコン&#10;&#10;自動的に生成された説明">
            <a:extLst>
              <a:ext uri="{FF2B5EF4-FFF2-40B4-BE49-F238E27FC236}">
                <a16:creationId xmlns:a16="http://schemas.microsoft.com/office/drawing/2014/main" id="{377766E6-6CFE-9087-08EC-8CF15D919DC6}"/>
              </a:ext>
            </a:extLst>
          </p:cNvPr>
          <p:cNvPicPr>
            <a:picLocks noChangeAspect="1"/>
          </p:cNvPicPr>
          <p:nvPr/>
        </p:nvPicPr>
        <p:blipFill>
          <a:blip r:embed="rId5"/>
          <a:srcRect t="61071" r="66142"/>
          <a:stretch/>
        </p:blipFill>
        <p:spPr>
          <a:xfrm>
            <a:off x="4133761" y="3504134"/>
            <a:ext cx="329848" cy="311781"/>
          </a:xfrm>
          <a:prstGeom prst="rect">
            <a:avLst/>
          </a:prstGeom>
        </p:spPr>
      </p:pic>
      <p:sp>
        <p:nvSpPr>
          <p:cNvPr id="72" name="吹き出し: 角を丸めた四角形 71">
            <a:extLst>
              <a:ext uri="{FF2B5EF4-FFF2-40B4-BE49-F238E27FC236}">
                <a16:creationId xmlns:a16="http://schemas.microsoft.com/office/drawing/2014/main" id="{917B5B60-3F0D-34D1-1767-3F392AD60676}"/>
              </a:ext>
            </a:extLst>
          </p:cNvPr>
          <p:cNvSpPr/>
          <p:nvPr/>
        </p:nvSpPr>
        <p:spPr>
          <a:xfrm>
            <a:off x="3906776" y="4323594"/>
            <a:ext cx="6936045" cy="1088244"/>
          </a:xfrm>
          <a:prstGeom prst="wedgeRoundRectCallout">
            <a:avLst>
              <a:gd name="adj1" fmla="val -58530"/>
              <a:gd name="adj2" fmla="val -34901"/>
              <a:gd name="adj3" fmla="val 16667"/>
            </a:avLst>
          </a:prstGeom>
          <a:ln w="9525"/>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lIns="36000" rIns="36000" rtlCol="0" anchor="t"/>
          <a:lstStyle/>
          <a:p>
            <a:pPr>
              <a:lnSpc>
                <a:spcPts val="1400"/>
              </a:lnSpc>
            </a:pPr>
            <a:r>
              <a:rPr kumimoji="1" lang="ja-JP" altLang="en-US" sz="1100" dirty="0">
                <a:solidFill>
                  <a:schemeClr val="dk1"/>
                </a:solidFill>
              </a:rPr>
              <a:t>　　　　　　　　</a:t>
            </a:r>
            <a:r>
              <a:rPr lang="ja-JP" altLang="en-US" sz="1100" b="1" dirty="0">
                <a:solidFill>
                  <a:schemeClr val="accent3">
                    <a:lumMod val="75000"/>
                  </a:schemeClr>
                </a:solidFill>
              </a:rPr>
              <a:t>ケースごとの大まかなシーケンス洗い出し</a:t>
            </a:r>
            <a:endParaRPr lang="en-US" altLang="ja-JP" sz="1100" b="1" dirty="0">
              <a:solidFill>
                <a:schemeClr val="accent3">
                  <a:lumMod val="75000"/>
                </a:schemeClr>
              </a:solidFill>
            </a:endParaRPr>
          </a:p>
          <a:p>
            <a:pPr>
              <a:lnSpc>
                <a:spcPts val="1400"/>
              </a:lnSpc>
            </a:pPr>
            <a:r>
              <a:rPr lang="ja-JP" altLang="en-US" sz="1100" dirty="0">
                <a:solidFill>
                  <a:schemeClr val="tx1"/>
                </a:solidFill>
              </a:rPr>
              <a:t>　　　　　　　　　・最も一般的な処理フローを明確にする</a:t>
            </a:r>
            <a:endParaRPr lang="en-US" altLang="ja-JP" sz="1100" dirty="0">
              <a:solidFill>
                <a:schemeClr val="tx1"/>
              </a:solidFill>
            </a:endParaRPr>
          </a:p>
          <a:p>
            <a:pPr>
              <a:lnSpc>
                <a:spcPts val="1400"/>
              </a:lnSpc>
            </a:pPr>
            <a:r>
              <a:rPr lang="ja-JP" altLang="en-US" sz="1100" dirty="0">
                <a:solidFill>
                  <a:schemeClr val="tx1"/>
                </a:solidFill>
              </a:rPr>
              <a:t>　　　　　　　　　　　　⇒ 例：「</a:t>
            </a:r>
            <a:r>
              <a:rPr lang="ja-JP" altLang="en-US" sz="1100" dirty="0"/>
              <a:t>ユーザーが天気を聞く → </a:t>
            </a:r>
            <a:r>
              <a:rPr lang="en-US" altLang="ja-JP" sz="1100" dirty="0"/>
              <a:t>AI</a:t>
            </a:r>
            <a:r>
              <a:rPr lang="ja-JP" altLang="en-US" sz="1100" dirty="0"/>
              <a:t>が天気</a:t>
            </a:r>
            <a:r>
              <a:rPr lang="en-US" altLang="ja-JP" sz="1100" dirty="0"/>
              <a:t>API</a:t>
            </a:r>
            <a:r>
              <a:rPr lang="ja-JP" altLang="en-US" sz="1100" dirty="0"/>
              <a:t>に問い合わせ → 応答を返す</a:t>
            </a:r>
            <a:r>
              <a:rPr lang="ja-JP" altLang="en-US" sz="1100" dirty="0">
                <a:solidFill>
                  <a:schemeClr val="tx1"/>
                </a:solidFill>
              </a:rPr>
              <a:t>」</a:t>
            </a:r>
            <a:endParaRPr lang="en-US" altLang="ja-JP" sz="1100" dirty="0">
              <a:solidFill>
                <a:schemeClr val="tx1"/>
              </a:solidFill>
            </a:endParaRPr>
          </a:p>
          <a:p>
            <a:pPr>
              <a:lnSpc>
                <a:spcPts val="1400"/>
              </a:lnSpc>
            </a:pPr>
            <a:r>
              <a:rPr lang="ja-JP" altLang="en-US" sz="1100" dirty="0">
                <a:solidFill>
                  <a:schemeClr val="tx1"/>
                </a:solidFill>
              </a:rPr>
              <a:t>　　　　　　　　　・ケースごとの分岐点を明確にする</a:t>
            </a:r>
            <a:endParaRPr lang="en-US" altLang="ja-JP" sz="1100" dirty="0">
              <a:solidFill>
                <a:schemeClr val="tx1"/>
              </a:solidFill>
            </a:endParaRPr>
          </a:p>
        </p:txBody>
      </p:sp>
      <p:pic>
        <p:nvPicPr>
          <p:cNvPr id="60" name="図 59" descr="図形 が含まれている画像&#10;&#10;AI によって生成されたコンテンツは間違っている可能性があります。">
            <a:extLst>
              <a:ext uri="{FF2B5EF4-FFF2-40B4-BE49-F238E27FC236}">
                <a16:creationId xmlns:a16="http://schemas.microsoft.com/office/drawing/2014/main" id="{FDF5B120-5B7E-3DA3-AD6A-1CF6B121F10A}"/>
              </a:ext>
            </a:extLst>
          </p:cNvPr>
          <p:cNvPicPr>
            <a:picLocks noChangeAspect="1"/>
          </p:cNvPicPr>
          <p:nvPr/>
        </p:nvPicPr>
        <p:blipFill>
          <a:blip r:embed="rId6"/>
          <a:stretch>
            <a:fillRect/>
          </a:stretch>
        </p:blipFill>
        <p:spPr>
          <a:xfrm>
            <a:off x="4187901" y="4633874"/>
            <a:ext cx="872001" cy="460495"/>
          </a:xfrm>
          <a:prstGeom prst="rect">
            <a:avLst/>
          </a:prstGeom>
        </p:spPr>
      </p:pic>
    </p:spTree>
    <p:extLst>
      <p:ext uri="{BB962C8B-B14F-4D97-AF65-F5344CB8AC3E}">
        <p14:creationId xmlns:p14="http://schemas.microsoft.com/office/powerpoint/2010/main" val="12470733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7BD9F5-94D6-A0DE-8C4A-0EB4FE191D39}"/>
            </a:ext>
          </a:extLst>
        </p:cNvPr>
        <p:cNvGrpSpPr/>
        <p:nvPr/>
      </p:nvGrpSpPr>
      <p:grpSpPr>
        <a:xfrm>
          <a:off x="0" y="0"/>
          <a:ext cx="0" cy="0"/>
          <a:chOff x="0" y="0"/>
          <a:chExt cx="0" cy="0"/>
        </a:xfrm>
      </p:grpSpPr>
      <p:sp>
        <p:nvSpPr>
          <p:cNvPr id="4" name="タイトル 1">
            <a:extLst>
              <a:ext uri="{FF2B5EF4-FFF2-40B4-BE49-F238E27FC236}">
                <a16:creationId xmlns:a16="http://schemas.microsoft.com/office/drawing/2014/main" id="{C92D6989-1F64-942D-C420-540F818AEA45}"/>
              </a:ext>
            </a:extLst>
          </p:cNvPr>
          <p:cNvSpPr>
            <a:spLocks noGrp="1"/>
          </p:cNvSpPr>
          <p:nvPr>
            <p:ph type="title"/>
          </p:nvPr>
        </p:nvSpPr>
        <p:spPr>
          <a:xfrm>
            <a:off x="345404" y="407406"/>
            <a:ext cx="11512163" cy="388990"/>
          </a:xfrm>
        </p:spPr>
        <p:txBody>
          <a:bodyPr>
            <a:normAutofit fontScale="90000"/>
          </a:bodyPr>
          <a:lstStyle/>
          <a:p>
            <a:r>
              <a:rPr kumimoji="1" lang="ja-JP" altLang="en-US"/>
              <a:t>シーケンス図作成</a:t>
            </a:r>
            <a:r>
              <a:rPr lang="ja-JP" altLang="en-US"/>
              <a:t>例</a:t>
            </a:r>
            <a:endParaRPr kumimoji="1" lang="ja-JP" altLang="en-US" dirty="0"/>
          </a:p>
        </p:txBody>
      </p:sp>
      <p:sp>
        <p:nvSpPr>
          <p:cNvPr id="9" name="フッター プレースホルダー 3">
            <a:extLst>
              <a:ext uri="{FF2B5EF4-FFF2-40B4-BE49-F238E27FC236}">
                <a16:creationId xmlns:a16="http://schemas.microsoft.com/office/drawing/2014/main" id="{56FFBA54-13FE-1788-D209-6D1308875325}"/>
              </a:ext>
            </a:extLst>
          </p:cNvPr>
          <p:cNvSpPr>
            <a:spLocks noGrp="1"/>
          </p:cNvSpPr>
          <p:nvPr>
            <p:ph type="ftr" sz="quarter" idx="11"/>
          </p:nvPr>
        </p:nvSpPr>
        <p:spPr>
          <a:xfrm>
            <a:off x="8444093" y="6519334"/>
            <a:ext cx="3747911" cy="365125"/>
          </a:xfrm>
        </p:spPr>
        <p:txBody>
          <a:bodyPr/>
          <a:lstStyle/>
          <a:p>
            <a:r>
              <a:rPr lang="en-US" altLang="ja-JP"/>
              <a:t>Copyright (C) 2025 dbE.inc All Rights Reserved.</a:t>
            </a:r>
            <a:endParaRPr lang="ja-JP" altLang="en-US" dirty="0"/>
          </a:p>
        </p:txBody>
      </p:sp>
      <p:sp>
        <p:nvSpPr>
          <p:cNvPr id="12" name="スライド番号プレースホルダー 3">
            <a:extLst>
              <a:ext uri="{FF2B5EF4-FFF2-40B4-BE49-F238E27FC236}">
                <a16:creationId xmlns:a16="http://schemas.microsoft.com/office/drawing/2014/main" id="{E791A791-E208-FC10-1C39-819465A6F0A5}"/>
              </a:ext>
            </a:extLst>
          </p:cNvPr>
          <p:cNvSpPr>
            <a:spLocks noGrp="1"/>
          </p:cNvSpPr>
          <p:nvPr>
            <p:ph type="sldNum" sz="quarter" idx="12"/>
          </p:nvPr>
        </p:nvSpPr>
        <p:spPr>
          <a:xfrm>
            <a:off x="5252699" y="6550754"/>
            <a:ext cx="1783644" cy="307247"/>
          </a:xfrm>
        </p:spPr>
        <p:txBody>
          <a:bodyPr/>
          <a:lstStyle/>
          <a:p>
            <a:fld id="{0AF7E18D-A281-EF4E-83EF-D7811667EA6C}" type="slidenum">
              <a:rPr kumimoji="1" lang="ja-JP" altLang="en-US" smtClean="0"/>
              <a:t>7</a:t>
            </a:fld>
            <a:endParaRPr kumimoji="1" lang="ja-JP" altLang="en-US"/>
          </a:p>
        </p:txBody>
      </p:sp>
      <p:pic>
        <p:nvPicPr>
          <p:cNvPr id="8" name="図 7">
            <a:extLst>
              <a:ext uri="{FF2B5EF4-FFF2-40B4-BE49-F238E27FC236}">
                <a16:creationId xmlns:a16="http://schemas.microsoft.com/office/drawing/2014/main" id="{F23B4BF8-0A3C-ACEA-9796-9F7D616CC2A5}"/>
              </a:ext>
            </a:extLst>
          </p:cNvPr>
          <p:cNvPicPr>
            <a:picLocks noChangeAspect="1"/>
          </p:cNvPicPr>
          <p:nvPr/>
        </p:nvPicPr>
        <p:blipFill>
          <a:blip r:embed="rId2"/>
          <a:srcRect/>
          <a:stretch/>
        </p:blipFill>
        <p:spPr>
          <a:xfrm>
            <a:off x="235042" y="902620"/>
            <a:ext cx="10451537" cy="5547974"/>
          </a:xfrm>
          <a:prstGeom prst="rect">
            <a:avLst/>
          </a:prstGeom>
        </p:spPr>
      </p:pic>
    </p:spTree>
    <p:extLst>
      <p:ext uri="{BB962C8B-B14F-4D97-AF65-F5344CB8AC3E}">
        <p14:creationId xmlns:p14="http://schemas.microsoft.com/office/powerpoint/2010/main" val="30608448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317CD0-F63C-EC77-AA46-7067E5FC2110}"/>
            </a:ext>
          </a:extLst>
        </p:cNvPr>
        <p:cNvGrpSpPr/>
        <p:nvPr/>
      </p:nvGrpSpPr>
      <p:grpSpPr>
        <a:xfrm>
          <a:off x="0" y="0"/>
          <a:ext cx="0" cy="0"/>
          <a:chOff x="0" y="0"/>
          <a:chExt cx="0" cy="0"/>
        </a:xfrm>
      </p:grpSpPr>
      <p:sp>
        <p:nvSpPr>
          <p:cNvPr id="4" name="タイトル 1">
            <a:extLst>
              <a:ext uri="{FF2B5EF4-FFF2-40B4-BE49-F238E27FC236}">
                <a16:creationId xmlns:a16="http://schemas.microsoft.com/office/drawing/2014/main" id="{9B3A0625-7C2B-ACDD-5822-E630ECC33066}"/>
              </a:ext>
            </a:extLst>
          </p:cNvPr>
          <p:cNvSpPr>
            <a:spLocks noGrp="1"/>
          </p:cNvSpPr>
          <p:nvPr>
            <p:ph type="title"/>
          </p:nvPr>
        </p:nvSpPr>
        <p:spPr>
          <a:xfrm>
            <a:off x="345404" y="407406"/>
            <a:ext cx="11512163" cy="388990"/>
          </a:xfrm>
        </p:spPr>
        <p:txBody>
          <a:bodyPr>
            <a:normAutofit fontScale="90000"/>
          </a:bodyPr>
          <a:lstStyle/>
          <a:p>
            <a:r>
              <a:rPr kumimoji="1" lang="ja-JP" altLang="en-US" dirty="0"/>
              <a:t>与件整理</a:t>
            </a:r>
            <a:r>
              <a:rPr lang="ja-JP" altLang="en-US" dirty="0"/>
              <a:t>の重要性とやり方</a:t>
            </a:r>
            <a:endParaRPr kumimoji="1" lang="ja-JP" altLang="en-US" dirty="0"/>
          </a:p>
        </p:txBody>
      </p:sp>
      <p:sp>
        <p:nvSpPr>
          <p:cNvPr id="14" name="四角形: 角を丸くする 13">
            <a:extLst>
              <a:ext uri="{FF2B5EF4-FFF2-40B4-BE49-F238E27FC236}">
                <a16:creationId xmlns:a16="http://schemas.microsoft.com/office/drawing/2014/main" id="{2F17AFF0-B685-F6B1-5CA7-D2EB4F848EF6}"/>
              </a:ext>
            </a:extLst>
          </p:cNvPr>
          <p:cNvSpPr/>
          <p:nvPr/>
        </p:nvSpPr>
        <p:spPr>
          <a:xfrm>
            <a:off x="337574" y="5049755"/>
            <a:ext cx="2202425" cy="1403349"/>
          </a:xfrm>
          <a:prstGeom prst="roundRect">
            <a:avLst>
              <a:gd name="adj" fmla="val 8456"/>
            </a:avLst>
          </a:prstGeom>
          <a:solidFill>
            <a:schemeClr val="bg1">
              <a:lumMod val="95000"/>
            </a:schemeClr>
          </a:solidFill>
          <a:ln w="9525">
            <a:solidFill>
              <a:schemeClr val="bg1">
                <a:lumMod val="95000"/>
              </a:schemeClr>
            </a:solidFill>
          </a:ln>
        </p:spPr>
        <p:style>
          <a:lnRef idx="2">
            <a:schemeClr val="dk1"/>
          </a:lnRef>
          <a:fillRef idx="1">
            <a:schemeClr val="lt1"/>
          </a:fillRef>
          <a:effectRef idx="0">
            <a:schemeClr val="dk1"/>
          </a:effectRef>
          <a:fontRef idx="minor">
            <a:schemeClr val="dk1"/>
          </a:fontRef>
        </p:style>
        <p:txBody>
          <a:bodyPr rtlCol="0" anchor="b"/>
          <a:lstStyle/>
          <a:p>
            <a:pPr algn="ctr"/>
            <a:r>
              <a:rPr kumimoji="1" lang="ja-JP" altLang="en-US" sz="1400" b="1" dirty="0">
                <a:solidFill>
                  <a:schemeClr val="accent5">
                    <a:lumMod val="50000"/>
                  </a:schemeClr>
                </a:solidFill>
              </a:rPr>
              <a:t>現場の問題</a:t>
            </a:r>
          </a:p>
        </p:txBody>
      </p:sp>
      <p:sp>
        <p:nvSpPr>
          <p:cNvPr id="16" name="矢印: 上下 15">
            <a:extLst>
              <a:ext uri="{FF2B5EF4-FFF2-40B4-BE49-F238E27FC236}">
                <a16:creationId xmlns:a16="http://schemas.microsoft.com/office/drawing/2014/main" id="{5DF3EA9D-5A5F-CC2F-ADDD-588C2F49E54C}"/>
              </a:ext>
            </a:extLst>
          </p:cNvPr>
          <p:cNvSpPr/>
          <p:nvPr/>
        </p:nvSpPr>
        <p:spPr>
          <a:xfrm>
            <a:off x="1097141" y="2418958"/>
            <a:ext cx="683289" cy="2547677"/>
          </a:xfrm>
          <a:prstGeom prst="upDownArrow">
            <a:avLst/>
          </a:prstGeom>
          <a:solidFill>
            <a:schemeClr val="tx1">
              <a:lumMod val="65000"/>
              <a:lumOff val="35000"/>
            </a:schemeClr>
          </a:solidFill>
          <a:ln w="9525">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dirty="0">
              <a:solidFill>
                <a:schemeClr val="dk1"/>
              </a:solidFill>
            </a:endParaRPr>
          </a:p>
        </p:txBody>
      </p:sp>
      <p:cxnSp>
        <p:nvCxnSpPr>
          <p:cNvPr id="18" name="直線コネクタ 17">
            <a:extLst>
              <a:ext uri="{FF2B5EF4-FFF2-40B4-BE49-F238E27FC236}">
                <a16:creationId xmlns:a16="http://schemas.microsoft.com/office/drawing/2014/main" id="{36991A06-95D9-5D26-FA0F-80B43D3183D8}"/>
              </a:ext>
            </a:extLst>
          </p:cNvPr>
          <p:cNvCxnSpPr>
            <a:cxnSpLocks/>
            <a:stCxn id="21" idx="1"/>
            <a:endCxn id="3" idx="3"/>
          </p:cNvCxnSpPr>
          <p:nvPr/>
        </p:nvCxnSpPr>
        <p:spPr>
          <a:xfrm flipH="1" flipV="1">
            <a:off x="2577084" y="1609725"/>
            <a:ext cx="801116" cy="11097"/>
          </a:xfrm>
          <a:prstGeom prst="line">
            <a:avLst/>
          </a:prstGeom>
          <a:ln w="38100">
            <a:solidFill>
              <a:schemeClr val="tx1">
                <a:lumMod val="85000"/>
                <a:lumOff val="15000"/>
              </a:schemeClr>
            </a:solidFill>
            <a:prstDash val="sysDash"/>
            <a:headEnd type="none"/>
            <a:tailEnd type="arrow"/>
          </a:ln>
          <a:effectLst/>
        </p:spPr>
        <p:style>
          <a:lnRef idx="2">
            <a:schemeClr val="accent1"/>
          </a:lnRef>
          <a:fillRef idx="0">
            <a:schemeClr val="accent1"/>
          </a:fillRef>
          <a:effectRef idx="1">
            <a:schemeClr val="accent1"/>
          </a:effectRef>
          <a:fontRef idx="minor">
            <a:schemeClr val="tx1"/>
          </a:fontRef>
        </p:style>
      </p:cxnSp>
      <p:sp>
        <p:nvSpPr>
          <p:cNvPr id="21" name="四角形: 角を丸くする 20">
            <a:extLst>
              <a:ext uri="{FF2B5EF4-FFF2-40B4-BE49-F238E27FC236}">
                <a16:creationId xmlns:a16="http://schemas.microsoft.com/office/drawing/2014/main" id="{B3729D3A-9F1E-4B4B-C443-88506C960A78}"/>
              </a:ext>
            </a:extLst>
          </p:cNvPr>
          <p:cNvSpPr/>
          <p:nvPr/>
        </p:nvSpPr>
        <p:spPr>
          <a:xfrm>
            <a:off x="3378200" y="919147"/>
            <a:ext cx="2202425" cy="1403349"/>
          </a:xfrm>
          <a:prstGeom prst="roundRect">
            <a:avLst>
              <a:gd name="adj" fmla="val 5741"/>
            </a:avLst>
          </a:prstGeom>
          <a:solidFill>
            <a:schemeClr val="accent1">
              <a:lumMod val="20000"/>
              <a:lumOff val="80000"/>
            </a:schemeClr>
          </a:solidFill>
          <a:ln w="28575">
            <a:solidFill>
              <a:schemeClr val="tx2"/>
            </a:solidFill>
          </a:ln>
        </p:spPr>
        <p:style>
          <a:lnRef idx="2">
            <a:schemeClr val="dk1"/>
          </a:lnRef>
          <a:fillRef idx="1">
            <a:schemeClr val="lt1"/>
          </a:fillRef>
          <a:effectRef idx="0">
            <a:schemeClr val="dk1"/>
          </a:effectRef>
          <a:fontRef idx="minor">
            <a:schemeClr val="dk1"/>
          </a:fontRef>
        </p:style>
        <p:txBody>
          <a:bodyPr rtlCol="0" anchor="b"/>
          <a:lstStyle/>
          <a:p>
            <a:pPr algn="ctr"/>
            <a:r>
              <a:rPr kumimoji="1" lang="ja-JP" altLang="en-US" sz="1400" b="1" dirty="0">
                <a:solidFill>
                  <a:srgbClr val="10253F"/>
                </a:solidFill>
              </a:rPr>
              <a:t>戦略コンサル</a:t>
            </a:r>
          </a:p>
        </p:txBody>
      </p:sp>
      <p:cxnSp>
        <p:nvCxnSpPr>
          <p:cNvPr id="24" name="直線コネクタ 23">
            <a:extLst>
              <a:ext uri="{FF2B5EF4-FFF2-40B4-BE49-F238E27FC236}">
                <a16:creationId xmlns:a16="http://schemas.microsoft.com/office/drawing/2014/main" id="{981D79EC-E5D3-C62A-2A1C-085433079A86}"/>
              </a:ext>
            </a:extLst>
          </p:cNvPr>
          <p:cNvCxnSpPr>
            <a:cxnSpLocks/>
            <a:stCxn id="25" idx="1"/>
            <a:endCxn id="14" idx="3"/>
          </p:cNvCxnSpPr>
          <p:nvPr/>
        </p:nvCxnSpPr>
        <p:spPr>
          <a:xfrm flipH="1">
            <a:off x="2539999" y="5751430"/>
            <a:ext cx="838201" cy="0"/>
          </a:xfrm>
          <a:prstGeom prst="line">
            <a:avLst/>
          </a:prstGeom>
          <a:ln w="38100">
            <a:solidFill>
              <a:schemeClr val="tx1">
                <a:lumMod val="85000"/>
                <a:lumOff val="15000"/>
              </a:schemeClr>
            </a:solidFill>
            <a:prstDash val="sysDash"/>
            <a:tailEnd type="arrow"/>
          </a:ln>
          <a:effectLst/>
        </p:spPr>
        <p:style>
          <a:lnRef idx="2">
            <a:schemeClr val="accent1"/>
          </a:lnRef>
          <a:fillRef idx="0">
            <a:schemeClr val="accent1"/>
          </a:fillRef>
          <a:effectRef idx="1">
            <a:schemeClr val="accent1"/>
          </a:effectRef>
          <a:fontRef idx="minor">
            <a:schemeClr val="tx1"/>
          </a:fontRef>
        </p:style>
      </p:cxnSp>
      <p:sp>
        <p:nvSpPr>
          <p:cNvPr id="25" name="四角形: 角を丸くする 24">
            <a:extLst>
              <a:ext uri="{FF2B5EF4-FFF2-40B4-BE49-F238E27FC236}">
                <a16:creationId xmlns:a16="http://schemas.microsoft.com/office/drawing/2014/main" id="{24173BE8-26A5-07D0-7875-66769266E12C}"/>
              </a:ext>
            </a:extLst>
          </p:cNvPr>
          <p:cNvSpPr/>
          <p:nvPr/>
        </p:nvSpPr>
        <p:spPr>
          <a:xfrm>
            <a:off x="3378200" y="5049755"/>
            <a:ext cx="2202425" cy="1403349"/>
          </a:xfrm>
          <a:prstGeom prst="roundRect">
            <a:avLst>
              <a:gd name="adj" fmla="val 5741"/>
            </a:avLst>
          </a:prstGeom>
          <a:solidFill>
            <a:schemeClr val="accent1">
              <a:lumMod val="20000"/>
              <a:lumOff val="80000"/>
            </a:schemeClr>
          </a:solidFill>
          <a:ln w="28575">
            <a:solidFill>
              <a:schemeClr val="tx2"/>
            </a:solidFill>
          </a:ln>
        </p:spPr>
        <p:style>
          <a:lnRef idx="2">
            <a:schemeClr val="dk1"/>
          </a:lnRef>
          <a:fillRef idx="1">
            <a:schemeClr val="lt1"/>
          </a:fillRef>
          <a:effectRef idx="0">
            <a:schemeClr val="dk1"/>
          </a:effectRef>
          <a:fontRef idx="minor">
            <a:schemeClr val="dk1"/>
          </a:fontRef>
        </p:style>
        <p:txBody>
          <a:bodyPr rtlCol="0" anchor="b"/>
          <a:lstStyle/>
          <a:p>
            <a:pPr algn="ctr"/>
            <a:r>
              <a:rPr lang="ja-JP" altLang="en-US" sz="1400" b="1" dirty="0">
                <a:solidFill>
                  <a:srgbClr val="10253F"/>
                </a:solidFill>
              </a:rPr>
              <a:t>リソース</a:t>
            </a:r>
            <a:r>
              <a:rPr kumimoji="1" lang="ja-JP" altLang="en-US" sz="1400" b="1" dirty="0">
                <a:solidFill>
                  <a:srgbClr val="10253F"/>
                </a:solidFill>
              </a:rPr>
              <a:t>コンサル</a:t>
            </a:r>
          </a:p>
        </p:txBody>
      </p:sp>
      <p:pic>
        <p:nvPicPr>
          <p:cNvPr id="10" name="図 9" descr="アイコン&#10;&#10;AI によって生成されたコンテンツは間違っている可能性があります。">
            <a:extLst>
              <a:ext uri="{FF2B5EF4-FFF2-40B4-BE49-F238E27FC236}">
                <a16:creationId xmlns:a16="http://schemas.microsoft.com/office/drawing/2014/main" id="{C9CCE2C8-7A12-F032-D891-1F7CFEF88AB4}"/>
              </a:ext>
            </a:extLst>
          </p:cNvPr>
          <p:cNvPicPr>
            <a:picLocks noChangeAspect="1"/>
          </p:cNvPicPr>
          <p:nvPr/>
        </p:nvPicPr>
        <p:blipFill>
          <a:blip r:embed="rId2"/>
          <a:stretch>
            <a:fillRect/>
          </a:stretch>
        </p:blipFill>
        <p:spPr>
          <a:xfrm>
            <a:off x="993937" y="5127146"/>
            <a:ext cx="825986" cy="977331"/>
          </a:xfrm>
          <a:prstGeom prst="rect">
            <a:avLst/>
          </a:prstGeom>
        </p:spPr>
      </p:pic>
      <p:grpSp>
        <p:nvGrpSpPr>
          <p:cNvPr id="34" name="グループ化 33">
            <a:extLst>
              <a:ext uri="{FF2B5EF4-FFF2-40B4-BE49-F238E27FC236}">
                <a16:creationId xmlns:a16="http://schemas.microsoft.com/office/drawing/2014/main" id="{1AAAFF89-ECE2-C962-7AC4-A4D0B59B62A7}"/>
              </a:ext>
            </a:extLst>
          </p:cNvPr>
          <p:cNvGrpSpPr/>
          <p:nvPr/>
        </p:nvGrpSpPr>
        <p:grpSpPr>
          <a:xfrm>
            <a:off x="2334691" y="3841516"/>
            <a:ext cx="4306738" cy="999603"/>
            <a:chOff x="1997809" y="3841516"/>
            <a:chExt cx="4306738" cy="999603"/>
          </a:xfrm>
        </p:grpSpPr>
        <p:sp>
          <p:nvSpPr>
            <p:cNvPr id="8" name="吹き出し: 角を丸めた四角形 7">
              <a:extLst>
                <a:ext uri="{FF2B5EF4-FFF2-40B4-BE49-F238E27FC236}">
                  <a16:creationId xmlns:a16="http://schemas.microsoft.com/office/drawing/2014/main" id="{C1A4BA50-74CE-3FA4-E336-EFCD87468310}"/>
                </a:ext>
              </a:extLst>
            </p:cNvPr>
            <p:cNvSpPr/>
            <p:nvPr/>
          </p:nvSpPr>
          <p:spPr>
            <a:xfrm>
              <a:off x="1997809" y="3841516"/>
              <a:ext cx="4306738" cy="999603"/>
            </a:xfrm>
            <a:prstGeom prst="wedgeRoundRectCallout">
              <a:avLst>
                <a:gd name="adj1" fmla="val -58940"/>
                <a:gd name="adj2" fmla="val -35898"/>
                <a:gd name="adj3" fmla="val 16667"/>
              </a:avLst>
            </a:prstGeom>
            <a:ln w="9525"/>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nSpc>
                  <a:spcPts val="1400"/>
                </a:lnSpc>
              </a:pPr>
              <a:r>
                <a:rPr lang="ja-JP" altLang="en-US" sz="1100" dirty="0"/>
                <a:t>　　　　　　　　</a:t>
              </a:r>
              <a:r>
                <a:rPr lang="ja-JP" altLang="en-US" sz="1100" b="1" dirty="0">
                  <a:solidFill>
                    <a:schemeClr val="accent2"/>
                  </a:solidFill>
                </a:rPr>
                <a:t>マッチングしないと</a:t>
              </a:r>
              <a:r>
                <a:rPr lang="en-US" altLang="ja-JP" sz="1100" b="1" dirty="0">
                  <a:solidFill>
                    <a:schemeClr val="accent2"/>
                  </a:solidFill>
                </a:rPr>
                <a:t>……</a:t>
              </a:r>
              <a:endParaRPr lang="ja-JP" altLang="en-US" sz="1100" b="1" dirty="0">
                <a:solidFill>
                  <a:schemeClr val="accent2"/>
                </a:solidFill>
              </a:endParaRPr>
            </a:p>
            <a:p>
              <a:pPr>
                <a:lnSpc>
                  <a:spcPts val="1400"/>
                </a:lnSpc>
              </a:pPr>
              <a:r>
                <a:rPr lang="ja-JP" altLang="en-US" sz="1100" dirty="0"/>
                <a:t>　　　　　　　　　失注に繋がる、受注後の認識違い</a:t>
              </a:r>
              <a:endParaRPr lang="en-US" altLang="ja-JP" sz="1100" dirty="0"/>
            </a:p>
            <a:p>
              <a:pPr>
                <a:lnSpc>
                  <a:spcPts val="1400"/>
                </a:lnSpc>
              </a:pPr>
              <a:r>
                <a:rPr lang="ja-JP" altLang="en-US" sz="1100" dirty="0"/>
                <a:t>　　　　　　　　　精度求められる、プロジェクトの遅延</a:t>
              </a:r>
              <a:endParaRPr lang="en-US" altLang="ja-JP" sz="1100" dirty="0"/>
            </a:p>
            <a:p>
              <a:pPr>
                <a:lnSpc>
                  <a:spcPts val="1400"/>
                </a:lnSpc>
              </a:pPr>
              <a:r>
                <a:rPr lang="ja-JP" altLang="en-US" sz="1100" dirty="0"/>
                <a:t>　　　　　　　　　コストの増加</a:t>
              </a:r>
            </a:p>
          </p:txBody>
        </p:sp>
        <p:pic>
          <p:nvPicPr>
            <p:cNvPr id="17" name="図 16" descr="ロゴ&#10;&#10;AI によって生成されたコンテンツは間違っている可能性があります。">
              <a:extLst>
                <a:ext uri="{FF2B5EF4-FFF2-40B4-BE49-F238E27FC236}">
                  <a16:creationId xmlns:a16="http://schemas.microsoft.com/office/drawing/2014/main" id="{9017BF2D-920E-FF8B-8570-4A81A4590225}"/>
                </a:ext>
              </a:extLst>
            </p:cNvPr>
            <p:cNvPicPr>
              <a:picLocks noChangeAspect="1"/>
            </p:cNvPicPr>
            <p:nvPr/>
          </p:nvPicPr>
          <p:blipFill>
            <a:blip r:embed="rId3"/>
            <a:stretch>
              <a:fillRect/>
            </a:stretch>
          </p:blipFill>
          <p:spPr>
            <a:xfrm>
              <a:off x="2308704" y="3970181"/>
              <a:ext cx="814770" cy="660595"/>
            </a:xfrm>
            <a:prstGeom prst="rect">
              <a:avLst/>
            </a:prstGeom>
          </p:spPr>
        </p:pic>
      </p:grpSp>
      <p:pic>
        <p:nvPicPr>
          <p:cNvPr id="19" name="図 18">
            <a:extLst>
              <a:ext uri="{FF2B5EF4-FFF2-40B4-BE49-F238E27FC236}">
                <a16:creationId xmlns:a16="http://schemas.microsoft.com/office/drawing/2014/main" id="{72C639F1-E37A-D389-B92E-B30C30E78883}"/>
              </a:ext>
            </a:extLst>
          </p:cNvPr>
          <p:cNvPicPr>
            <a:picLocks noChangeAspect="1"/>
          </p:cNvPicPr>
          <p:nvPr/>
        </p:nvPicPr>
        <p:blipFill>
          <a:blip r:embed="rId4"/>
          <a:stretch>
            <a:fillRect/>
          </a:stretch>
        </p:blipFill>
        <p:spPr>
          <a:xfrm>
            <a:off x="4130536" y="1016846"/>
            <a:ext cx="710837" cy="962683"/>
          </a:xfrm>
          <a:prstGeom prst="rect">
            <a:avLst/>
          </a:prstGeom>
        </p:spPr>
      </p:pic>
      <p:grpSp>
        <p:nvGrpSpPr>
          <p:cNvPr id="20" name="グループ化 19">
            <a:extLst>
              <a:ext uri="{FF2B5EF4-FFF2-40B4-BE49-F238E27FC236}">
                <a16:creationId xmlns:a16="http://schemas.microsoft.com/office/drawing/2014/main" id="{3C2DEB06-EC47-BDC3-26C4-A922BBF64F81}"/>
              </a:ext>
            </a:extLst>
          </p:cNvPr>
          <p:cNvGrpSpPr/>
          <p:nvPr/>
        </p:nvGrpSpPr>
        <p:grpSpPr>
          <a:xfrm>
            <a:off x="3989778" y="5127146"/>
            <a:ext cx="1056948" cy="911304"/>
            <a:chOff x="6733420" y="3286693"/>
            <a:chExt cx="1334952" cy="1167332"/>
          </a:xfrm>
        </p:grpSpPr>
        <p:pic>
          <p:nvPicPr>
            <p:cNvPr id="22" name="図 21" descr="時計, 座る, 異なる, コンピュータ が含まれている画像&#10;&#10;AI によって生成されたコンテンツは間違っている可能性があります。">
              <a:extLst>
                <a:ext uri="{FF2B5EF4-FFF2-40B4-BE49-F238E27FC236}">
                  <a16:creationId xmlns:a16="http://schemas.microsoft.com/office/drawing/2014/main" id="{AC6CD5EF-0E11-E736-E23F-1942260F7D2C}"/>
                </a:ext>
              </a:extLst>
            </p:cNvPr>
            <p:cNvPicPr>
              <a:picLocks noChangeAspect="1"/>
            </p:cNvPicPr>
            <p:nvPr/>
          </p:nvPicPr>
          <p:blipFill>
            <a:blip r:embed="rId5"/>
            <a:stretch>
              <a:fillRect/>
            </a:stretch>
          </p:blipFill>
          <p:spPr>
            <a:xfrm>
              <a:off x="7104579" y="3286693"/>
              <a:ext cx="963793" cy="799630"/>
            </a:xfrm>
            <a:prstGeom prst="rect">
              <a:avLst/>
            </a:prstGeom>
          </p:spPr>
        </p:pic>
        <p:pic>
          <p:nvPicPr>
            <p:cNvPr id="23" name="図 22" descr="アイコン&#10;&#10;AI によって生成されたコンテンツは間違っている可能性があります。">
              <a:extLst>
                <a:ext uri="{FF2B5EF4-FFF2-40B4-BE49-F238E27FC236}">
                  <a16:creationId xmlns:a16="http://schemas.microsoft.com/office/drawing/2014/main" id="{CCFB31A1-346B-9F05-B6F1-270050CAF5D7}"/>
                </a:ext>
              </a:extLst>
            </p:cNvPr>
            <p:cNvPicPr>
              <a:picLocks noChangeAspect="1"/>
            </p:cNvPicPr>
            <p:nvPr/>
          </p:nvPicPr>
          <p:blipFill>
            <a:blip r:embed="rId6"/>
            <a:srcRect l="55547" t="65657" r="-4456"/>
            <a:stretch/>
          </p:blipFill>
          <p:spPr>
            <a:xfrm>
              <a:off x="7310870" y="3478208"/>
              <a:ext cx="670535" cy="445875"/>
            </a:xfrm>
            <a:prstGeom prst="rect">
              <a:avLst/>
            </a:prstGeom>
          </p:spPr>
        </p:pic>
        <p:grpSp>
          <p:nvGrpSpPr>
            <p:cNvPr id="26" name="グループ化 25">
              <a:extLst>
                <a:ext uri="{FF2B5EF4-FFF2-40B4-BE49-F238E27FC236}">
                  <a16:creationId xmlns:a16="http://schemas.microsoft.com/office/drawing/2014/main" id="{24B11EFA-9339-DC81-04FA-FF86C67F05C6}"/>
                </a:ext>
              </a:extLst>
            </p:cNvPr>
            <p:cNvGrpSpPr/>
            <p:nvPr/>
          </p:nvGrpSpPr>
          <p:grpSpPr>
            <a:xfrm>
              <a:off x="6733420" y="3379836"/>
              <a:ext cx="660310" cy="1074189"/>
              <a:chOff x="6733420" y="3379836"/>
              <a:chExt cx="660310" cy="1074189"/>
            </a:xfrm>
          </p:grpSpPr>
          <p:grpSp>
            <p:nvGrpSpPr>
              <p:cNvPr id="27" name="グループ化 26">
                <a:extLst>
                  <a:ext uri="{FF2B5EF4-FFF2-40B4-BE49-F238E27FC236}">
                    <a16:creationId xmlns:a16="http://schemas.microsoft.com/office/drawing/2014/main" id="{CF62D118-CD9F-CF51-AEC6-5B4D5D0D2BC2}"/>
                  </a:ext>
                </a:extLst>
              </p:cNvPr>
              <p:cNvGrpSpPr/>
              <p:nvPr/>
            </p:nvGrpSpPr>
            <p:grpSpPr>
              <a:xfrm>
                <a:off x="6733420" y="3379836"/>
                <a:ext cx="660310" cy="1074189"/>
                <a:chOff x="6733420" y="3379836"/>
                <a:chExt cx="660310" cy="1074189"/>
              </a:xfrm>
            </p:grpSpPr>
            <p:pic>
              <p:nvPicPr>
                <p:cNvPr id="29" name="図 28" descr="挿絵 が含まれている画像&#10;&#10;AI によって生成されたコンテンツは間違っている可能性があります。">
                  <a:extLst>
                    <a:ext uri="{FF2B5EF4-FFF2-40B4-BE49-F238E27FC236}">
                      <a16:creationId xmlns:a16="http://schemas.microsoft.com/office/drawing/2014/main" id="{EB714BC8-8778-2176-671F-D52D9582FE61}"/>
                    </a:ext>
                  </a:extLst>
                </p:cNvPr>
                <p:cNvPicPr>
                  <a:picLocks noChangeAspect="1"/>
                </p:cNvPicPr>
                <p:nvPr/>
              </p:nvPicPr>
              <p:blipFill>
                <a:blip r:embed="rId7"/>
                <a:stretch>
                  <a:fillRect/>
                </a:stretch>
              </p:blipFill>
              <p:spPr>
                <a:xfrm>
                  <a:off x="6733420" y="3379836"/>
                  <a:ext cx="660310" cy="1074189"/>
                </a:xfrm>
                <a:prstGeom prst="rect">
                  <a:avLst/>
                </a:prstGeom>
              </p:spPr>
            </p:pic>
            <p:sp>
              <p:nvSpPr>
                <p:cNvPr id="30" name="楕円 29">
                  <a:extLst>
                    <a:ext uri="{FF2B5EF4-FFF2-40B4-BE49-F238E27FC236}">
                      <a16:creationId xmlns:a16="http://schemas.microsoft.com/office/drawing/2014/main" id="{96C08B35-4988-7542-F721-45B8F81FC48F}"/>
                    </a:ext>
                  </a:extLst>
                </p:cNvPr>
                <p:cNvSpPr/>
                <p:nvPr/>
              </p:nvSpPr>
              <p:spPr>
                <a:xfrm>
                  <a:off x="6946900" y="3590925"/>
                  <a:ext cx="47193" cy="50800"/>
                </a:xfrm>
                <a:prstGeom prst="ellipse">
                  <a:avLst/>
                </a:prstGeom>
                <a:ln w="9525">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solidFill>
                      <a:schemeClr val="dk1"/>
                    </a:solidFill>
                  </a:endParaRPr>
                </a:p>
              </p:txBody>
            </p:sp>
          </p:grpSp>
          <p:pic>
            <p:nvPicPr>
              <p:cNvPr id="28" name="図 27" descr="挿絵 が含まれている画像&#10;&#10;AI によって生成されたコンテンツは間違っている可能性があります。">
                <a:extLst>
                  <a:ext uri="{FF2B5EF4-FFF2-40B4-BE49-F238E27FC236}">
                    <a16:creationId xmlns:a16="http://schemas.microsoft.com/office/drawing/2014/main" id="{B784BACA-4A22-F08D-7BB3-05694B9F77E3}"/>
                  </a:ext>
                </a:extLst>
              </p:cNvPr>
              <p:cNvPicPr>
                <a:picLocks noChangeAspect="1"/>
              </p:cNvPicPr>
              <p:nvPr/>
            </p:nvPicPr>
            <p:blipFill>
              <a:blip r:embed="rId7"/>
              <a:srcRect l="40745" t="32952" r="40743" b="61876"/>
              <a:stretch/>
            </p:blipFill>
            <p:spPr>
              <a:xfrm flipV="1">
                <a:off x="7002456" y="3732224"/>
                <a:ext cx="122238" cy="55563"/>
              </a:xfrm>
              <a:prstGeom prst="rect">
                <a:avLst/>
              </a:prstGeom>
            </p:spPr>
          </p:pic>
        </p:grpSp>
      </p:grpSp>
      <p:grpSp>
        <p:nvGrpSpPr>
          <p:cNvPr id="33" name="グループ化 32">
            <a:extLst>
              <a:ext uri="{FF2B5EF4-FFF2-40B4-BE49-F238E27FC236}">
                <a16:creationId xmlns:a16="http://schemas.microsoft.com/office/drawing/2014/main" id="{0E8A132D-44A1-2FF5-276E-601DC2545A38}"/>
              </a:ext>
            </a:extLst>
          </p:cNvPr>
          <p:cNvGrpSpPr/>
          <p:nvPr/>
        </p:nvGrpSpPr>
        <p:grpSpPr>
          <a:xfrm>
            <a:off x="2334691" y="2569621"/>
            <a:ext cx="4306738" cy="1088244"/>
            <a:chOff x="1997809" y="2569621"/>
            <a:chExt cx="4306738" cy="1088244"/>
          </a:xfrm>
        </p:grpSpPr>
        <p:sp>
          <p:nvSpPr>
            <p:cNvPr id="6" name="吹き出し: 角を丸めた四角形 5">
              <a:extLst>
                <a:ext uri="{FF2B5EF4-FFF2-40B4-BE49-F238E27FC236}">
                  <a16:creationId xmlns:a16="http://schemas.microsoft.com/office/drawing/2014/main" id="{4FAEDDE5-AB8B-EFF2-855B-6AE3558F2DFA}"/>
                </a:ext>
              </a:extLst>
            </p:cNvPr>
            <p:cNvSpPr/>
            <p:nvPr/>
          </p:nvSpPr>
          <p:spPr>
            <a:xfrm>
              <a:off x="1997809" y="2569621"/>
              <a:ext cx="4306738" cy="1088244"/>
            </a:xfrm>
            <a:prstGeom prst="wedgeRoundRectCallout">
              <a:avLst>
                <a:gd name="adj1" fmla="val -59610"/>
                <a:gd name="adj2" fmla="val 38398"/>
                <a:gd name="adj3" fmla="val 16667"/>
              </a:avLst>
            </a:prstGeom>
            <a:ln w="9525"/>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lIns="36000" rIns="36000" rtlCol="0" anchor="t"/>
            <a:lstStyle/>
            <a:p>
              <a:pPr>
                <a:lnSpc>
                  <a:spcPts val="1400"/>
                </a:lnSpc>
              </a:pPr>
              <a:r>
                <a:rPr kumimoji="1" lang="ja-JP" altLang="en-US" sz="1100" dirty="0">
                  <a:solidFill>
                    <a:schemeClr val="dk1"/>
                  </a:solidFill>
                </a:rPr>
                <a:t>　　　　　　　　</a:t>
              </a:r>
              <a:r>
                <a:rPr kumimoji="1" lang="ja-JP" altLang="en-US" sz="1100" b="1" dirty="0">
                  <a:solidFill>
                    <a:schemeClr val="accent3">
                      <a:lumMod val="75000"/>
                    </a:schemeClr>
                  </a:solidFill>
                </a:rPr>
                <a:t>マッチングすると</a:t>
              </a:r>
              <a:r>
                <a:rPr lang="ja-JP" altLang="en-US" sz="1100" b="1" dirty="0">
                  <a:solidFill>
                    <a:schemeClr val="accent3">
                      <a:lumMod val="75000"/>
                    </a:schemeClr>
                  </a:solidFill>
                </a:rPr>
                <a:t>は</a:t>
              </a:r>
              <a:endParaRPr kumimoji="1" lang="en-US" altLang="ja-JP" sz="1100" b="1" dirty="0">
                <a:solidFill>
                  <a:schemeClr val="accent3">
                    <a:lumMod val="75000"/>
                  </a:schemeClr>
                </a:solidFill>
              </a:endParaRPr>
            </a:p>
            <a:p>
              <a:pPr>
                <a:lnSpc>
                  <a:spcPts val="1400"/>
                </a:lnSpc>
              </a:pPr>
              <a:r>
                <a:rPr lang="ja-JP" altLang="en-US" sz="1100" dirty="0">
                  <a:solidFill>
                    <a:schemeClr val="tx1"/>
                  </a:solidFill>
                </a:rPr>
                <a:t>　　　　　　　　　方向性が合っていること</a:t>
              </a:r>
              <a:endParaRPr lang="en-US" altLang="ja-JP" sz="1100" dirty="0">
                <a:solidFill>
                  <a:schemeClr val="tx1"/>
                </a:solidFill>
              </a:endParaRPr>
            </a:p>
            <a:p>
              <a:pPr>
                <a:lnSpc>
                  <a:spcPts val="1400"/>
                </a:lnSpc>
              </a:pPr>
              <a:r>
                <a:rPr lang="ja-JP" altLang="en-US" sz="1100" dirty="0">
                  <a:solidFill>
                    <a:schemeClr val="tx1"/>
                  </a:solidFill>
                </a:rPr>
                <a:t>　　　　　　　　　共通のビジョンに向かって進んでいる状態</a:t>
              </a:r>
              <a:endParaRPr lang="en-US" altLang="ja-JP" sz="1100" dirty="0">
                <a:solidFill>
                  <a:schemeClr val="tx1"/>
                </a:solidFill>
              </a:endParaRPr>
            </a:p>
            <a:p>
              <a:pPr>
                <a:lnSpc>
                  <a:spcPts val="1400"/>
                </a:lnSpc>
              </a:pPr>
              <a:r>
                <a:rPr lang="ja-JP" altLang="en-US" sz="1100" dirty="0">
                  <a:solidFill>
                    <a:schemeClr val="tx1"/>
                  </a:solidFill>
                </a:rPr>
                <a:t>　　　　　　　　　リソースの適切な配分がされていること</a:t>
              </a:r>
              <a:endParaRPr lang="en-US" altLang="ja-JP" sz="1100" dirty="0">
                <a:solidFill>
                  <a:schemeClr val="tx1"/>
                </a:solidFill>
              </a:endParaRPr>
            </a:p>
            <a:p>
              <a:pPr>
                <a:lnSpc>
                  <a:spcPts val="1400"/>
                </a:lnSpc>
              </a:pPr>
              <a:r>
                <a:rPr lang="ja-JP" altLang="en-US" sz="1100" dirty="0">
                  <a:solidFill>
                    <a:schemeClr val="tx1"/>
                  </a:solidFill>
                </a:rPr>
                <a:t>　　　　　　　　　コミュニケーションが円滑であること</a:t>
              </a:r>
              <a:endParaRPr lang="en-US" altLang="ja-JP" sz="1100" dirty="0">
                <a:solidFill>
                  <a:schemeClr val="tx1"/>
                </a:solidFill>
              </a:endParaRPr>
            </a:p>
            <a:p>
              <a:pPr>
                <a:lnSpc>
                  <a:spcPts val="1400"/>
                </a:lnSpc>
              </a:pPr>
              <a:endParaRPr kumimoji="1" lang="ja-JP" altLang="en-US" sz="1100" dirty="0">
                <a:solidFill>
                  <a:schemeClr val="dk1"/>
                </a:solidFill>
              </a:endParaRPr>
            </a:p>
          </p:txBody>
        </p:sp>
        <p:pic>
          <p:nvPicPr>
            <p:cNvPr id="32" name="図 31" descr="アイコン&#10;&#10;AI によって生成されたコンテンツは間違っている可能性があります。">
              <a:extLst>
                <a:ext uri="{FF2B5EF4-FFF2-40B4-BE49-F238E27FC236}">
                  <a16:creationId xmlns:a16="http://schemas.microsoft.com/office/drawing/2014/main" id="{D1A24211-8EA1-92B6-D575-57DE8BDDA53C}"/>
                </a:ext>
              </a:extLst>
            </p:cNvPr>
            <p:cNvPicPr>
              <a:picLocks noChangeAspect="1"/>
            </p:cNvPicPr>
            <p:nvPr/>
          </p:nvPicPr>
          <p:blipFill>
            <a:blip r:embed="rId8"/>
            <a:stretch>
              <a:fillRect/>
            </a:stretch>
          </p:blipFill>
          <p:spPr>
            <a:xfrm>
              <a:off x="2240202" y="2881937"/>
              <a:ext cx="883272" cy="586831"/>
            </a:xfrm>
            <a:prstGeom prst="rect">
              <a:avLst/>
            </a:prstGeom>
          </p:spPr>
        </p:pic>
      </p:grpSp>
      <p:sp>
        <p:nvSpPr>
          <p:cNvPr id="3" name="四角形: 角を丸くする 2">
            <a:extLst>
              <a:ext uri="{FF2B5EF4-FFF2-40B4-BE49-F238E27FC236}">
                <a16:creationId xmlns:a16="http://schemas.microsoft.com/office/drawing/2014/main" id="{CCD4835F-EDE0-B7DB-13FD-FD32DD9FB316}"/>
              </a:ext>
            </a:extLst>
          </p:cNvPr>
          <p:cNvSpPr/>
          <p:nvPr/>
        </p:nvSpPr>
        <p:spPr>
          <a:xfrm>
            <a:off x="374659" y="908050"/>
            <a:ext cx="2202425" cy="1403349"/>
          </a:xfrm>
          <a:prstGeom prst="roundRect">
            <a:avLst>
              <a:gd name="adj" fmla="val 5741"/>
            </a:avLst>
          </a:prstGeom>
          <a:solidFill>
            <a:schemeClr val="bg1">
              <a:lumMod val="95000"/>
            </a:schemeClr>
          </a:solidFill>
          <a:ln w="9525">
            <a:solidFill>
              <a:schemeClr val="bg1">
                <a:lumMod val="95000"/>
              </a:schemeClr>
            </a:solidFill>
          </a:ln>
        </p:spPr>
        <p:style>
          <a:lnRef idx="2">
            <a:schemeClr val="dk1"/>
          </a:lnRef>
          <a:fillRef idx="1">
            <a:schemeClr val="lt1"/>
          </a:fillRef>
          <a:effectRef idx="0">
            <a:schemeClr val="dk1"/>
          </a:effectRef>
          <a:fontRef idx="minor">
            <a:schemeClr val="dk1"/>
          </a:fontRef>
        </p:style>
        <p:txBody>
          <a:bodyPr rtlCol="0" anchor="b"/>
          <a:lstStyle/>
          <a:p>
            <a:pPr algn="ctr"/>
            <a:r>
              <a:rPr kumimoji="1" lang="ja-JP" altLang="en-US" sz="1400" b="1" dirty="0">
                <a:solidFill>
                  <a:schemeClr val="accent6">
                    <a:lumMod val="75000"/>
                  </a:schemeClr>
                </a:solidFill>
              </a:rPr>
              <a:t>経営課題</a:t>
            </a:r>
          </a:p>
        </p:txBody>
      </p:sp>
      <p:grpSp>
        <p:nvGrpSpPr>
          <p:cNvPr id="5" name="グループ化 4">
            <a:extLst>
              <a:ext uri="{FF2B5EF4-FFF2-40B4-BE49-F238E27FC236}">
                <a16:creationId xmlns:a16="http://schemas.microsoft.com/office/drawing/2014/main" id="{F6283814-EC3E-0C01-F6B9-A759F3807057}"/>
              </a:ext>
            </a:extLst>
          </p:cNvPr>
          <p:cNvGrpSpPr/>
          <p:nvPr/>
        </p:nvGrpSpPr>
        <p:grpSpPr>
          <a:xfrm>
            <a:off x="576263" y="1005032"/>
            <a:ext cx="1697148" cy="1001172"/>
            <a:chOff x="576263" y="1005032"/>
            <a:chExt cx="1697148" cy="1001172"/>
          </a:xfrm>
        </p:grpSpPr>
        <p:pic>
          <p:nvPicPr>
            <p:cNvPr id="7" name="図 6" descr="挿絵 が含まれている画像&#10;&#10;AI によって生成されたコンテンツは間違っている可能性があります。">
              <a:extLst>
                <a:ext uri="{FF2B5EF4-FFF2-40B4-BE49-F238E27FC236}">
                  <a16:creationId xmlns:a16="http://schemas.microsoft.com/office/drawing/2014/main" id="{A5559C15-B35B-D7EF-D4B1-90584E8FAC36}"/>
                </a:ext>
              </a:extLst>
            </p:cNvPr>
            <p:cNvPicPr>
              <a:picLocks noChangeAspect="1"/>
            </p:cNvPicPr>
            <p:nvPr/>
          </p:nvPicPr>
          <p:blipFill>
            <a:blip r:embed="rId9"/>
            <a:stretch>
              <a:fillRect/>
            </a:stretch>
          </p:blipFill>
          <p:spPr>
            <a:xfrm>
              <a:off x="576263" y="1046693"/>
              <a:ext cx="830667" cy="959511"/>
            </a:xfrm>
            <a:prstGeom prst="rect">
              <a:avLst/>
            </a:prstGeom>
          </p:spPr>
        </p:pic>
        <p:pic>
          <p:nvPicPr>
            <p:cNvPr id="11" name="図 10" descr="図形, 円&#10;&#10;AI によって生成されたコンテンツは間違っている可能性があります。">
              <a:extLst>
                <a:ext uri="{FF2B5EF4-FFF2-40B4-BE49-F238E27FC236}">
                  <a16:creationId xmlns:a16="http://schemas.microsoft.com/office/drawing/2014/main" id="{C7920661-945C-F722-8ABB-FC907B9AA50A}"/>
                </a:ext>
              </a:extLst>
            </p:cNvPr>
            <p:cNvPicPr>
              <a:picLocks noChangeAspect="1"/>
            </p:cNvPicPr>
            <p:nvPr/>
          </p:nvPicPr>
          <p:blipFill>
            <a:blip r:embed="rId10"/>
            <a:stretch>
              <a:fillRect/>
            </a:stretch>
          </p:blipFill>
          <p:spPr>
            <a:xfrm>
              <a:off x="1435057" y="1005032"/>
              <a:ext cx="838354" cy="654278"/>
            </a:xfrm>
            <a:prstGeom prst="rect">
              <a:avLst/>
            </a:prstGeom>
          </p:spPr>
        </p:pic>
        <p:pic>
          <p:nvPicPr>
            <p:cNvPr id="13" name="図 12" descr="アイコン&#10;&#10;AI によって生成されたコンテンツは間違っている可能性があります。">
              <a:extLst>
                <a:ext uri="{FF2B5EF4-FFF2-40B4-BE49-F238E27FC236}">
                  <a16:creationId xmlns:a16="http://schemas.microsoft.com/office/drawing/2014/main" id="{E635C805-940F-4D66-E9AA-48C526BCBF04}"/>
                </a:ext>
              </a:extLst>
            </p:cNvPr>
            <p:cNvPicPr>
              <a:picLocks noChangeAspect="1"/>
            </p:cNvPicPr>
            <p:nvPr/>
          </p:nvPicPr>
          <p:blipFill>
            <a:blip r:embed="rId6"/>
            <a:srcRect l="59878" b="62081"/>
            <a:stretch/>
          </p:blipFill>
          <p:spPr>
            <a:xfrm>
              <a:off x="1624667" y="1107769"/>
              <a:ext cx="446765" cy="399848"/>
            </a:xfrm>
            <a:prstGeom prst="rect">
              <a:avLst/>
            </a:prstGeom>
          </p:spPr>
        </p:pic>
      </p:grpSp>
      <p:sp>
        <p:nvSpPr>
          <p:cNvPr id="38" name="四角形: 角を丸くする 37">
            <a:extLst>
              <a:ext uri="{FF2B5EF4-FFF2-40B4-BE49-F238E27FC236}">
                <a16:creationId xmlns:a16="http://schemas.microsoft.com/office/drawing/2014/main" id="{12DC3042-FFC3-6305-B08B-D18B466B9BC0}"/>
              </a:ext>
            </a:extLst>
          </p:cNvPr>
          <p:cNvSpPr/>
          <p:nvPr/>
        </p:nvSpPr>
        <p:spPr>
          <a:xfrm>
            <a:off x="7142748" y="1015397"/>
            <a:ext cx="4711677" cy="2453372"/>
          </a:xfrm>
          <a:prstGeom prst="roundRect">
            <a:avLst>
              <a:gd name="adj" fmla="val 5741"/>
            </a:avLst>
          </a:prstGeom>
          <a:solidFill>
            <a:schemeClr val="bg1">
              <a:lumMod val="95000"/>
            </a:schemeClr>
          </a:solidFill>
          <a:ln w="9525">
            <a:solidFill>
              <a:schemeClr val="bg1">
                <a:lumMod val="95000"/>
              </a:schemeClr>
            </a:solidFill>
          </a:ln>
        </p:spPr>
        <p:style>
          <a:lnRef idx="2">
            <a:schemeClr val="dk1"/>
          </a:lnRef>
          <a:fillRef idx="1">
            <a:schemeClr val="lt1"/>
          </a:fillRef>
          <a:effectRef idx="0">
            <a:schemeClr val="dk1"/>
          </a:effectRef>
          <a:fontRef idx="minor">
            <a:schemeClr val="dk1"/>
          </a:fontRef>
        </p:style>
        <p:txBody>
          <a:bodyPr rtlCol="0" anchor="t"/>
          <a:lstStyle/>
          <a:p>
            <a:r>
              <a:rPr lang="ja-JP" altLang="en-US" sz="1400" b="1" dirty="0">
                <a:solidFill>
                  <a:schemeClr val="accent6">
                    <a:lumMod val="75000"/>
                  </a:schemeClr>
                </a:solidFill>
              </a:rPr>
              <a:t>経営の意見</a:t>
            </a:r>
            <a:r>
              <a:rPr lang="ja-JP" altLang="en-US" sz="1400" b="1" dirty="0">
                <a:solidFill>
                  <a:schemeClr val="tx1">
                    <a:lumMod val="75000"/>
                    <a:lumOff val="25000"/>
                  </a:schemeClr>
                </a:solidFill>
              </a:rPr>
              <a:t>を聞きすぎると</a:t>
            </a:r>
            <a:endParaRPr lang="en-US" altLang="ja-JP" sz="1400" b="1" dirty="0">
              <a:solidFill>
                <a:schemeClr val="tx1">
                  <a:lumMod val="75000"/>
                  <a:lumOff val="25000"/>
                </a:schemeClr>
              </a:solidFill>
            </a:endParaRPr>
          </a:p>
          <a:p>
            <a:endParaRPr kumimoji="1" lang="ja-JP" altLang="en-US" sz="1400" b="1" dirty="0">
              <a:solidFill>
                <a:schemeClr val="tx1">
                  <a:lumMod val="75000"/>
                  <a:lumOff val="25000"/>
                </a:schemeClr>
              </a:solidFill>
            </a:endParaRPr>
          </a:p>
        </p:txBody>
      </p:sp>
      <p:sp>
        <p:nvSpPr>
          <p:cNvPr id="39" name="四角形: 角を丸くする 38">
            <a:extLst>
              <a:ext uri="{FF2B5EF4-FFF2-40B4-BE49-F238E27FC236}">
                <a16:creationId xmlns:a16="http://schemas.microsoft.com/office/drawing/2014/main" id="{2B2FBA08-D949-721A-EE11-54CA3FB71943}"/>
              </a:ext>
            </a:extLst>
          </p:cNvPr>
          <p:cNvSpPr/>
          <p:nvPr/>
        </p:nvSpPr>
        <p:spPr>
          <a:xfrm>
            <a:off x="7139887" y="3816782"/>
            <a:ext cx="4714538" cy="2453372"/>
          </a:xfrm>
          <a:prstGeom prst="roundRect">
            <a:avLst>
              <a:gd name="adj" fmla="val 5741"/>
            </a:avLst>
          </a:prstGeom>
          <a:solidFill>
            <a:schemeClr val="bg1">
              <a:lumMod val="95000"/>
            </a:schemeClr>
          </a:solidFill>
          <a:ln w="9525">
            <a:solidFill>
              <a:schemeClr val="bg1">
                <a:lumMod val="95000"/>
              </a:schemeClr>
            </a:solidFill>
          </a:ln>
        </p:spPr>
        <p:style>
          <a:lnRef idx="2">
            <a:schemeClr val="dk1"/>
          </a:lnRef>
          <a:fillRef idx="1">
            <a:schemeClr val="lt1"/>
          </a:fillRef>
          <a:effectRef idx="0">
            <a:schemeClr val="dk1"/>
          </a:effectRef>
          <a:fontRef idx="minor">
            <a:schemeClr val="dk1"/>
          </a:fontRef>
        </p:style>
        <p:txBody>
          <a:bodyPr rtlCol="0" anchor="t"/>
          <a:lstStyle/>
          <a:p>
            <a:r>
              <a:rPr kumimoji="1" lang="ja-JP" altLang="en-US" sz="1400" b="1" dirty="0">
                <a:solidFill>
                  <a:schemeClr val="accent5">
                    <a:lumMod val="50000"/>
                  </a:schemeClr>
                </a:solidFill>
              </a:rPr>
              <a:t>現場の意見</a:t>
            </a:r>
            <a:r>
              <a:rPr kumimoji="1" lang="ja-JP" altLang="en-US" sz="1400" b="1" dirty="0">
                <a:solidFill>
                  <a:schemeClr val="tx1">
                    <a:lumMod val="75000"/>
                    <a:lumOff val="25000"/>
                  </a:schemeClr>
                </a:solidFill>
              </a:rPr>
              <a:t>を聞きすぎると</a:t>
            </a:r>
          </a:p>
        </p:txBody>
      </p:sp>
      <p:grpSp>
        <p:nvGrpSpPr>
          <p:cNvPr id="52" name="グループ化 51">
            <a:extLst>
              <a:ext uri="{FF2B5EF4-FFF2-40B4-BE49-F238E27FC236}">
                <a16:creationId xmlns:a16="http://schemas.microsoft.com/office/drawing/2014/main" id="{9837F7D2-7D5A-9616-E295-B8771EEEFDF3}"/>
              </a:ext>
            </a:extLst>
          </p:cNvPr>
          <p:cNvGrpSpPr/>
          <p:nvPr/>
        </p:nvGrpSpPr>
        <p:grpSpPr>
          <a:xfrm>
            <a:off x="9569701" y="4104756"/>
            <a:ext cx="1544624" cy="823334"/>
            <a:chOff x="10188572" y="4017785"/>
            <a:chExt cx="1544624" cy="823334"/>
          </a:xfrm>
        </p:grpSpPr>
        <p:sp>
          <p:nvSpPr>
            <p:cNvPr id="42" name="楕円 41">
              <a:extLst>
                <a:ext uri="{FF2B5EF4-FFF2-40B4-BE49-F238E27FC236}">
                  <a16:creationId xmlns:a16="http://schemas.microsoft.com/office/drawing/2014/main" id="{9607ACF0-22C2-0072-4184-5684E6FF5318}"/>
                </a:ext>
              </a:extLst>
            </p:cNvPr>
            <p:cNvSpPr/>
            <p:nvPr/>
          </p:nvSpPr>
          <p:spPr>
            <a:xfrm>
              <a:off x="10188572" y="4017785"/>
              <a:ext cx="1544624" cy="823334"/>
            </a:xfrm>
            <a:prstGeom prst="ellipse">
              <a:avLst/>
            </a:prstGeom>
            <a:ln w="9525">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000" dirty="0">
                <a:solidFill>
                  <a:schemeClr val="dk1"/>
                </a:solidFill>
              </a:endParaRPr>
            </a:p>
          </p:txBody>
        </p:sp>
        <p:sp>
          <p:nvSpPr>
            <p:cNvPr id="46" name="テキスト ボックス 45">
              <a:extLst>
                <a:ext uri="{FF2B5EF4-FFF2-40B4-BE49-F238E27FC236}">
                  <a16:creationId xmlns:a16="http://schemas.microsoft.com/office/drawing/2014/main" id="{BDF57768-A21C-5E1F-E131-31C312A2A505}"/>
                </a:ext>
              </a:extLst>
            </p:cNvPr>
            <p:cNvSpPr txBox="1"/>
            <p:nvPr/>
          </p:nvSpPr>
          <p:spPr>
            <a:xfrm>
              <a:off x="10223168" y="4140912"/>
              <a:ext cx="1475432" cy="577081"/>
            </a:xfrm>
            <a:prstGeom prst="rect">
              <a:avLst/>
            </a:prstGeom>
            <a:noFill/>
          </p:spPr>
          <p:txBody>
            <a:bodyPr wrap="square">
              <a:spAutoFit/>
            </a:bodyPr>
            <a:lstStyle/>
            <a:p>
              <a:pPr algn="ctr"/>
              <a:r>
                <a:rPr lang="ja-JP" altLang="en-US" sz="1050" b="1" dirty="0">
                  <a:solidFill>
                    <a:schemeClr val="tx1">
                      <a:lumMod val="95000"/>
                      <a:lumOff val="5000"/>
                    </a:schemeClr>
                  </a:solidFill>
                </a:rPr>
                <a:t>不要な機能</a:t>
              </a:r>
              <a:r>
                <a:rPr lang="ja-JP" altLang="en-US" sz="1050" dirty="0">
                  <a:solidFill>
                    <a:schemeClr val="tx1">
                      <a:lumMod val="95000"/>
                      <a:lumOff val="5000"/>
                    </a:schemeClr>
                  </a:solidFill>
                </a:rPr>
                <a:t>が多く</a:t>
              </a:r>
              <a:endParaRPr lang="en-US" altLang="ja-JP" sz="1050" dirty="0">
                <a:solidFill>
                  <a:schemeClr val="tx1">
                    <a:lumMod val="95000"/>
                    <a:lumOff val="5000"/>
                  </a:schemeClr>
                </a:solidFill>
              </a:endParaRPr>
            </a:p>
            <a:p>
              <a:pPr algn="ctr"/>
              <a:r>
                <a:rPr lang="ja-JP" altLang="en-US" sz="1050" dirty="0">
                  <a:solidFill>
                    <a:schemeClr val="tx1">
                      <a:lumMod val="95000"/>
                      <a:lumOff val="5000"/>
                    </a:schemeClr>
                  </a:solidFill>
                </a:rPr>
                <a:t>ベネフィットが</a:t>
              </a:r>
              <a:endParaRPr lang="en-US" altLang="ja-JP" sz="1050" dirty="0">
                <a:solidFill>
                  <a:schemeClr val="tx1">
                    <a:lumMod val="95000"/>
                    <a:lumOff val="5000"/>
                  </a:schemeClr>
                </a:solidFill>
              </a:endParaRPr>
            </a:p>
            <a:p>
              <a:pPr algn="ctr"/>
              <a:r>
                <a:rPr lang="ja-JP" altLang="en-US" sz="1050" dirty="0">
                  <a:solidFill>
                    <a:schemeClr val="tx1">
                      <a:lumMod val="95000"/>
                      <a:lumOff val="5000"/>
                    </a:schemeClr>
                  </a:solidFill>
                </a:rPr>
                <a:t>提供できなくなる</a:t>
              </a:r>
              <a:endParaRPr lang="en-US" altLang="ja-JP" sz="1050" dirty="0">
                <a:solidFill>
                  <a:schemeClr val="tx1">
                    <a:lumMod val="95000"/>
                    <a:lumOff val="5000"/>
                  </a:schemeClr>
                </a:solidFill>
              </a:endParaRPr>
            </a:p>
          </p:txBody>
        </p:sp>
      </p:grpSp>
      <p:grpSp>
        <p:nvGrpSpPr>
          <p:cNvPr id="51" name="グループ化 50">
            <a:extLst>
              <a:ext uri="{FF2B5EF4-FFF2-40B4-BE49-F238E27FC236}">
                <a16:creationId xmlns:a16="http://schemas.microsoft.com/office/drawing/2014/main" id="{CA4680F6-B7C4-ECEA-3C88-D28DD5B0E761}"/>
              </a:ext>
            </a:extLst>
          </p:cNvPr>
          <p:cNvGrpSpPr/>
          <p:nvPr/>
        </p:nvGrpSpPr>
        <p:grpSpPr>
          <a:xfrm>
            <a:off x="7256810" y="4672530"/>
            <a:ext cx="1544624" cy="823334"/>
            <a:chOff x="7164022" y="4554968"/>
            <a:chExt cx="1544624" cy="823334"/>
          </a:xfrm>
        </p:grpSpPr>
        <p:sp>
          <p:nvSpPr>
            <p:cNvPr id="50" name="楕円 49">
              <a:extLst>
                <a:ext uri="{FF2B5EF4-FFF2-40B4-BE49-F238E27FC236}">
                  <a16:creationId xmlns:a16="http://schemas.microsoft.com/office/drawing/2014/main" id="{F53596CE-FCF7-900C-EDF2-A8E0AAFCCA13}"/>
                </a:ext>
              </a:extLst>
            </p:cNvPr>
            <p:cNvSpPr/>
            <p:nvPr/>
          </p:nvSpPr>
          <p:spPr>
            <a:xfrm>
              <a:off x="7164022" y="4554968"/>
              <a:ext cx="1544624" cy="823334"/>
            </a:xfrm>
            <a:prstGeom prst="ellipse">
              <a:avLst/>
            </a:prstGeom>
            <a:ln w="9525">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000" dirty="0">
                <a:solidFill>
                  <a:schemeClr val="dk1"/>
                </a:solidFill>
              </a:endParaRPr>
            </a:p>
          </p:txBody>
        </p:sp>
        <p:sp>
          <p:nvSpPr>
            <p:cNvPr id="47" name="テキスト ボックス 46">
              <a:extLst>
                <a:ext uri="{FF2B5EF4-FFF2-40B4-BE49-F238E27FC236}">
                  <a16:creationId xmlns:a16="http://schemas.microsoft.com/office/drawing/2014/main" id="{85A74061-6668-3717-CEDF-358A17D625CA}"/>
                </a:ext>
              </a:extLst>
            </p:cNvPr>
            <p:cNvSpPr txBox="1"/>
            <p:nvPr/>
          </p:nvSpPr>
          <p:spPr>
            <a:xfrm>
              <a:off x="7218899" y="4682232"/>
              <a:ext cx="1475432" cy="577081"/>
            </a:xfrm>
            <a:prstGeom prst="rect">
              <a:avLst/>
            </a:prstGeom>
            <a:noFill/>
          </p:spPr>
          <p:txBody>
            <a:bodyPr wrap="square">
              <a:spAutoFit/>
            </a:bodyPr>
            <a:lstStyle/>
            <a:p>
              <a:pPr algn="ctr"/>
              <a:r>
                <a:rPr lang="ja-JP" altLang="en-US" sz="1050" b="1" dirty="0">
                  <a:solidFill>
                    <a:schemeClr val="tx1">
                      <a:lumMod val="95000"/>
                      <a:lumOff val="5000"/>
                    </a:schemeClr>
                  </a:solidFill>
                </a:rPr>
                <a:t>プロジェクト</a:t>
              </a:r>
              <a:r>
                <a:rPr lang="ja-JP" altLang="en-US" sz="1050" dirty="0">
                  <a:solidFill>
                    <a:schemeClr val="tx1">
                      <a:lumMod val="95000"/>
                      <a:lumOff val="5000"/>
                    </a:schemeClr>
                  </a:solidFill>
                </a:rPr>
                <a:t>の</a:t>
              </a:r>
              <a:endParaRPr lang="en-US" altLang="ja-JP" sz="1050" dirty="0">
                <a:solidFill>
                  <a:schemeClr val="tx1">
                    <a:lumMod val="95000"/>
                    <a:lumOff val="5000"/>
                  </a:schemeClr>
                </a:solidFill>
              </a:endParaRPr>
            </a:p>
            <a:p>
              <a:pPr algn="ctr"/>
              <a:r>
                <a:rPr lang="ja-JP" altLang="en-US" sz="1050" b="1" dirty="0">
                  <a:solidFill>
                    <a:schemeClr val="tx1">
                      <a:lumMod val="95000"/>
                      <a:lumOff val="5000"/>
                    </a:schemeClr>
                  </a:solidFill>
                </a:rPr>
                <a:t>複雑化</a:t>
              </a:r>
              <a:r>
                <a:rPr lang="ja-JP" altLang="en-US" sz="1050" dirty="0">
                  <a:solidFill>
                    <a:schemeClr val="tx1">
                      <a:lumMod val="95000"/>
                      <a:lumOff val="5000"/>
                    </a:schemeClr>
                  </a:solidFill>
                </a:rPr>
                <a:t>でスコープが絞り切れなくなる</a:t>
              </a:r>
              <a:endParaRPr lang="en-US" altLang="ja-JP" sz="1050" dirty="0">
                <a:solidFill>
                  <a:schemeClr val="tx1">
                    <a:lumMod val="95000"/>
                    <a:lumOff val="5000"/>
                  </a:schemeClr>
                </a:solidFill>
              </a:endParaRPr>
            </a:p>
          </p:txBody>
        </p:sp>
      </p:grpSp>
      <p:pic>
        <p:nvPicPr>
          <p:cNvPr id="41" name="図 40" descr="グラフィカル ユーザー インターフェイス が含まれている画像&#10;&#10;AI によって生成されたコンテンツは間違っている可能性があります。">
            <a:extLst>
              <a:ext uri="{FF2B5EF4-FFF2-40B4-BE49-F238E27FC236}">
                <a16:creationId xmlns:a16="http://schemas.microsoft.com/office/drawing/2014/main" id="{7D7EC77D-3377-F448-980D-74A9E4E7A703}"/>
              </a:ext>
            </a:extLst>
          </p:cNvPr>
          <p:cNvPicPr>
            <a:picLocks noChangeAspect="1"/>
          </p:cNvPicPr>
          <p:nvPr/>
        </p:nvPicPr>
        <p:blipFill>
          <a:blip r:embed="rId11"/>
          <a:stretch>
            <a:fillRect/>
          </a:stretch>
        </p:blipFill>
        <p:spPr>
          <a:xfrm>
            <a:off x="8808413" y="4750917"/>
            <a:ext cx="1635403" cy="1158410"/>
          </a:xfrm>
          <a:prstGeom prst="rect">
            <a:avLst/>
          </a:prstGeom>
        </p:spPr>
      </p:pic>
      <p:grpSp>
        <p:nvGrpSpPr>
          <p:cNvPr id="53" name="グループ化 52">
            <a:extLst>
              <a:ext uri="{FF2B5EF4-FFF2-40B4-BE49-F238E27FC236}">
                <a16:creationId xmlns:a16="http://schemas.microsoft.com/office/drawing/2014/main" id="{D78E1F85-514A-4496-E0FE-2BE8EAB5FFE0}"/>
              </a:ext>
            </a:extLst>
          </p:cNvPr>
          <p:cNvGrpSpPr/>
          <p:nvPr/>
        </p:nvGrpSpPr>
        <p:grpSpPr>
          <a:xfrm>
            <a:off x="10167770" y="5349418"/>
            <a:ext cx="1544624" cy="823334"/>
            <a:chOff x="10188572" y="4017785"/>
            <a:chExt cx="1544624" cy="823334"/>
          </a:xfrm>
        </p:grpSpPr>
        <p:sp>
          <p:nvSpPr>
            <p:cNvPr id="54" name="楕円 53">
              <a:extLst>
                <a:ext uri="{FF2B5EF4-FFF2-40B4-BE49-F238E27FC236}">
                  <a16:creationId xmlns:a16="http://schemas.microsoft.com/office/drawing/2014/main" id="{B71E33FF-6A63-14DE-DF64-F8CA96AC8739}"/>
                </a:ext>
              </a:extLst>
            </p:cNvPr>
            <p:cNvSpPr/>
            <p:nvPr/>
          </p:nvSpPr>
          <p:spPr>
            <a:xfrm>
              <a:off x="10188572" y="4017785"/>
              <a:ext cx="1544624" cy="823334"/>
            </a:xfrm>
            <a:prstGeom prst="ellipse">
              <a:avLst/>
            </a:prstGeom>
            <a:ln w="9525">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000" dirty="0">
                <a:solidFill>
                  <a:schemeClr val="dk1"/>
                </a:solidFill>
              </a:endParaRPr>
            </a:p>
          </p:txBody>
        </p:sp>
        <p:sp>
          <p:nvSpPr>
            <p:cNvPr id="55" name="テキスト ボックス 54">
              <a:extLst>
                <a:ext uri="{FF2B5EF4-FFF2-40B4-BE49-F238E27FC236}">
                  <a16:creationId xmlns:a16="http://schemas.microsoft.com/office/drawing/2014/main" id="{674E4E49-490D-9638-DA25-6AFC15ECFC4A}"/>
                </a:ext>
              </a:extLst>
            </p:cNvPr>
            <p:cNvSpPr txBox="1"/>
            <p:nvPr/>
          </p:nvSpPr>
          <p:spPr>
            <a:xfrm>
              <a:off x="10223168" y="4221703"/>
              <a:ext cx="1475432" cy="415498"/>
            </a:xfrm>
            <a:prstGeom prst="rect">
              <a:avLst/>
            </a:prstGeom>
            <a:noFill/>
          </p:spPr>
          <p:txBody>
            <a:bodyPr wrap="square">
              <a:spAutoFit/>
            </a:bodyPr>
            <a:lstStyle/>
            <a:p>
              <a:pPr algn="ctr"/>
              <a:r>
                <a:rPr lang="ja-JP" altLang="en-US" sz="1050" b="1" dirty="0">
                  <a:solidFill>
                    <a:schemeClr val="tx1">
                      <a:lumMod val="95000"/>
                      <a:lumOff val="5000"/>
                    </a:schemeClr>
                  </a:solidFill>
                </a:rPr>
                <a:t>経営戦略</a:t>
              </a:r>
              <a:r>
                <a:rPr lang="ja-JP" altLang="en-US" sz="1050" dirty="0">
                  <a:solidFill>
                    <a:schemeClr val="tx1">
                      <a:lumMod val="95000"/>
                      <a:lumOff val="5000"/>
                    </a:schemeClr>
                  </a:solidFill>
                </a:rPr>
                <a:t>との</a:t>
              </a:r>
              <a:endParaRPr lang="en-US" altLang="ja-JP" sz="1050" dirty="0">
                <a:solidFill>
                  <a:schemeClr val="tx1">
                    <a:lumMod val="95000"/>
                    <a:lumOff val="5000"/>
                  </a:schemeClr>
                </a:solidFill>
              </a:endParaRPr>
            </a:p>
            <a:p>
              <a:pPr algn="ctr"/>
              <a:r>
                <a:rPr lang="ja-JP" altLang="en-US" sz="1050" b="1" dirty="0">
                  <a:solidFill>
                    <a:schemeClr val="tx1">
                      <a:lumMod val="95000"/>
                      <a:lumOff val="5000"/>
                    </a:schemeClr>
                  </a:solidFill>
                </a:rPr>
                <a:t>不一致</a:t>
              </a:r>
              <a:r>
                <a:rPr lang="ja-JP" altLang="en-US" sz="1050" dirty="0">
                  <a:solidFill>
                    <a:schemeClr val="tx1">
                      <a:lumMod val="95000"/>
                      <a:lumOff val="5000"/>
                    </a:schemeClr>
                  </a:solidFill>
                </a:rPr>
                <a:t>が起こる</a:t>
              </a:r>
              <a:endParaRPr lang="en-US" altLang="ja-JP" sz="1050" dirty="0">
                <a:solidFill>
                  <a:schemeClr val="tx1">
                    <a:lumMod val="95000"/>
                    <a:lumOff val="5000"/>
                  </a:schemeClr>
                </a:solidFill>
              </a:endParaRPr>
            </a:p>
          </p:txBody>
        </p:sp>
      </p:grpSp>
      <p:pic>
        <p:nvPicPr>
          <p:cNvPr id="59" name="図 58" descr="挿絵 が含まれている画像&#10;&#10;AI によって生成されたコンテンツは間違っている可能性があります。">
            <a:extLst>
              <a:ext uri="{FF2B5EF4-FFF2-40B4-BE49-F238E27FC236}">
                <a16:creationId xmlns:a16="http://schemas.microsoft.com/office/drawing/2014/main" id="{B8FF2438-13C7-7AEF-CB7B-8B2406E3A445}"/>
              </a:ext>
            </a:extLst>
          </p:cNvPr>
          <p:cNvPicPr>
            <a:picLocks noChangeAspect="1"/>
          </p:cNvPicPr>
          <p:nvPr/>
        </p:nvPicPr>
        <p:blipFill>
          <a:blip r:embed="rId12"/>
          <a:stretch>
            <a:fillRect/>
          </a:stretch>
        </p:blipFill>
        <p:spPr>
          <a:xfrm>
            <a:off x="9215849" y="1816495"/>
            <a:ext cx="707704" cy="1118138"/>
          </a:xfrm>
          <a:prstGeom prst="rect">
            <a:avLst/>
          </a:prstGeom>
        </p:spPr>
      </p:pic>
      <p:pic>
        <p:nvPicPr>
          <p:cNvPr id="61" name="図 60">
            <a:extLst>
              <a:ext uri="{FF2B5EF4-FFF2-40B4-BE49-F238E27FC236}">
                <a16:creationId xmlns:a16="http://schemas.microsoft.com/office/drawing/2014/main" id="{9A705570-01A7-760B-AD86-6CBBB779E4C8}"/>
              </a:ext>
            </a:extLst>
          </p:cNvPr>
          <p:cNvPicPr>
            <a:picLocks noChangeAspect="1"/>
          </p:cNvPicPr>
          <p:nvPr/>
        </p:nvPicPr>
        <p:blipFill>
          <a:blip r:embed="rId13"/>
          <a:srcRect l="70416" t="19512" b="52540"/>
          <a:stretch/>
        </p:blipFill>
        <p:spPr>
          <a:xfrm>
            <a:off x="9870740" y="1954429"/>
            <a:ext cx="297030" cy="352160"/>
          </a:xfrm>
          <a:prstGeom prst="rect">
            <a:avLst/>
          </a:prstGeom>
        </p:spPr>
      </p:pic>
      <p:grpSp>
        <p:nvGrpSpPr>
          <p:cNvPr id="62" name="グループ化 61">
            <a:extLst>
              <a:ext uri="{FF2B5EF4-FFF2-40B4-BE49-F238E27FC236}">
                <a16:creationId xmlns:a16="http://schemas.microsoft.com/office/drawing/2014/main" id="{493E1058-A8FE-771E-590D-4C0C816E6839}"/>
              </a:ext>
            </a:extLst>
          </p:cNvPr>
          <p:cNvGrpSpPr/>
          <p:nvPr/>
        </p:nvGrpSpPr>
        <p:grpSpPr>
          <a:xfrm>
            <a:off x="7406987" y="2453935"/>
            <a:ext cx="1544624" cy="823334"/>
            <a:chOff x="10188572" y="4017785"/>
            <a:chExt cx="1544624" cy="823334"/>
          </a:xfrm>
        </p:grpSpPr>
        <p:sp>
          <p:nvSpPr>
            <p:cNvPr id="63" name="楕円 62">
              <a:extLst>
                <a:ext uri="{FF2B5EF4-FFF2-40B4-BE49-F238E27FC236}">
                  <a16:creationId xmlns:a16="http://schemas.microsoft.com/office/drawing/2014/main" id="{8FC8B8FA-0F13-FB31-EAE0-BDDECD7E5144}"/>
                </a:ext>
              </a:extLst>
            </p:cNvPr>
            <p:cNvSpPr/>
            <p:nvPr/>
          </p:nvSpPr>
          <p:spPr>
            <a:xfrm>
              <a:off x="10188572" y="4017785"/>
              <a:ext cx="1544624" cy="823334"/>
            </a:xfrm>
            <a:prstGeom prst="ellipse">
              <a:avLst/>
            </a:prstGeom>
            <a:ln w="9525">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000" dirty="0">
                <a:solidFill>
                  <a:schemeClr val="dk1"/>
                </a:solidFill>
              </a:endParaRPr>
            </a:p>
          </p:txBody>
        </p:sp>
        <p:sp>
          <p:nvSpPr>
            <p:cNvPr id="64" name="テキスト ボックス 63">
              <a:extLst>
                <a:ext uri="{FF2B5EF4-FFF2-40B4-BE49-F238E27FC236}">
                  <a16:creationId xmlns:a16="http://schemas.microsoft.com/office/drawing/2014/main" id="{93F907FE-9537-DF0A-BA4A-B840C7B41C52}"/>
                </a:ext>
              </a:extLst>
            </p:cNvPr>
            <p:cNvSpPr txBox="1"/>
            <p:nvPr/>
          </p:nvSpPr>
          <p:spPr>
            <a:xfrm>
              <a:off x="10223168" y="4221703"/>
              <a:ext cx="1475432" cy="415498"/>
            </a:xfrm>
            <a:prstGeom prst="rect">
              <a:avLst/>
            </a:prstGeom>
            <a:noFill/>
          </p:spPr>
          <p:txBody>
            <a:bodyPr wrap="square">
              <a:spAutoFit/>
            </a:bodyPr>
            <a:lstStyle/>
            <a:p>
              <a:pPr algn="ctr"/>
              <a:r>
                <a:rPr lang="ja-JP" altLang="en-US" sz="1050" b="1" dirty="0">
                  <a:solidFill>
                    <a:schemeClr val="tx1">
                      <a:lumMod val="95000"/>
                      <a:lumOff val="5000"/>
                    </a:schemeClr>
                  </a:solidFill>
                </a:rPr>
                <a:t>現実との乖離</a:t>
              </a:r>
              <a:r>
                <a:rPr lang="ja-JP" altLang="en-US" sz="1050" dirty="0">
                  <a:solidFill>
                    <a:schemeClr val="tx1">
                      <a:lumMod val="95000"/>
                      <a:lumOff val="5000"/>
                    </a:schemeClr>
                  </a:solidFill>
                </a:rPr>
                <a:t>が</a:t>
              </a:r>
              <a:endParaRPr lang="en-US" altLang="ja-JP" sz="1050" dirty="0">
                <a:solidFill>
                  <a:schemeClr val="tx1">
                    <a:lumMod val="95000"/>
                    <a:lumOff val="5000"/>
                  </a:schemeClr>
                </a:solidFill>
              </a:endParaRPr>
            </a:p>
            <a:p>
              <a:pPr algn="ctr"/>
              <a:r>
                <a:rPr lang="ja-JP" altLang="en-US" sz="1050" dirty="0">
                  <a:solidFill>
                    <a:schemeClr val="tx1">
                      <a:lumMod val="95000"/>
                      <a:lumOff val="5000"/>
                    </a:schemeClr>
                  </a:solidFill>
                </a:rPr>
                <a:t>起きてしまう</a:t>
              </a:r>
              <a:endParaRPr lang="en-US" altLang="ja-JP" sz="1050" dirty="0">
                <a:solidFill>
                  <a:schemeClr val="tx1">
                    <a:lumMod val="95000"/>
                    <a:lumOff val="5000"/>
                  </a:schemeClr>
                </a:solidFill>
              </a:endParaRPr>
            </a:p>
          </p:txBody>
        </p:sp>
      </p:grpSp>
      <p:grpSp>
        <p:nvGrpSpPr>
          <p:cNvPr id="65" name="グループ化 64">
            <a:extLst>
              <a:ext uri="{FF2B5EF4-FFF2-40B4-BE49-F238E27FC236}">
                <a16:creationId xmlns:a16="http://schemas.microsoft.com/office/drawing/2014/main" id="{B427A409-14BE-52E6-1672-60CE7A84541F}"/>
              </a:ext>
            </a:extLst>
          </p:cNvPr>
          <p:cNvGrpSpPr/>
          <p:nvPr/>
        </p:nvGrpSpPr>
        <p:grpSpPr>
          <a:xfrm>
            <a:off x="7761670" y="1393375"/>
            <a:ext cx="1544624" cy="823334"/>
            <a:chOff x="10188572" y="4017785"/>
            <a:chExt cx="1544624" cy="823334"/>
          </a:xfrm>
        </p:grpSpPr>
        <p:sp>
          <p:nvSpPr>
            <p:cNvPr id="66" name="楕円 65">
              <a:extLst>
                <a:ext uri="{FF2B5EF4-FFF2-40B4-BE49-F238E27FC236}">
                  <a16:creationId xmlns:a16="http://schemas.microsoft.com/office/drawing/2014/main" id="{F1B01B44-3300-541E-F5B4-B8342ED24D24}"/>
                </a:ext>
              </a:extLst>
            </p:cNvPr>
            <p:cNvSpPr/>
            <p:nvPr/>
          </p:nvSpPr>
          <p:spPr>
            <a:xfrm>
              <a:off x="10188572" y="4017785"/>
              <a:ext cx="1544624" cy="823334"/>
            </a:xfrm>
            <a:prstGeom prst="ellipse">
              <a:avLst/>
            </a:prstGeom>
            <a:ln w="9525">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000" dirty="0">
                <a:solidFill>
                  <a:schemeClr val="dk1"/>
                </a:solidFill>
              </a:endParaRPr>
            </a:p>
          </p:txBody>
        </p:sp>
        <p:sp>
          <p:nvSpPr>
            <p:cNvPr id="67" name="テキスト ボックス 66">
              <a:extLst>
                <a:ext uri="{FF2B5EF4-FFF2-40B4-BE49-F238E27FC236}">
                  <a16:creationId xmlns:a16="http://schemas.microsoft.com/office/drawing/2014/main" id="{76128281-0225-57B2-BCA5-CF59BF783A6B}"/>
                </a:ext>
              </a:extLst>
            </p:cNvPr>
            <p:cNvSpPr txBox="1"/>
            <p:nvPr/>
          </p:nvSpPr>
          <p:spPr>
            <a:xfrm>
              <a:off x="10223168" y="4140912"/>
              <a:ext cx="1475432" cy="577081"/>
            </a:xfrm>
            <a:prstGeom prst="rect">
              <a:avLst/>
            </a:prstGeom>
            <a:noFill/>
          </p:spPr>
          <p:txBody>
            <a:bodyPr wrap="square">
              <a:spAutoFit/>
            </a:bodyPr>
            <a:lstStyle/>
            <a:p>
              <a:pPr algn="ctr"/>
              <a:r>
                <a:rPr lang="ja-JP" altLang="en-US" sz="1050" dirty="0">
                  <a:solidFill>
                    <a:schemeClr val="tx1">
                      <a:lumMod val="95000"/>
                      <a:lumOff val="5000"/>
                    </a:schemeClr>
                  </a:solidFill>
                </a:rPr>
                <a:t>現場の</a:t>
              </a:r>
              <a:endParaRPr lang="en-US" altLang="ja-JP" sz="1050" dirty="0">
                <a:solidFill>
                  <a:schemeClr val="tx1">
                    <a:lumMod val="95000"/>
                    <a:lumOff val="5000"/>
                  </a:schemeClr>
                </a:solidFill>
              </a:endParaRPr>
            </a:p>
            <a:p>
              <a:pPr algn="ctr"/>
              <a:r>
                <a:rPr lang="ja-JP" altLang="en-US" sz="1050" b="1" dirty="0">
                  <a:solidFill>
                    <a:schemeClr val="tx1">
                      <a:lumMod val="95000"/>
                      <a:lumOff val="5000"/>
                    </a:schemeClr>
                  </a:solidFill>
                </a:rPr>
                <a:t>モチベーション</a:t>
              </a:r>
              <a:r>
                <a:rPr lang="ja-JP" altLang="en-US" sz="1050" dirty="0">
                  <a:solidFill>
                    <a:schemeClr val="tx1">
                      <a:lumMod val="95000"/>
                      <a:lumOff val="5000"/>
                    </a:schemeClr>
                  </a:solidFill>
                </a:rPr>
                <a:t>が</a:t>
              </a:r>
              <a:endParaRPr lang="en-US" altLang="ja-JP" sz="1050" dirty="0">
                <a:solidFill>
                  <a:schemeClr val="tx1">
                    <a:lumMod val="95000"/>
                    <a:lumOff val="5000"/>
                  </a:schemeClr>
                </a:solidFill>
              </a:endParaRPr>
            </a:p>
            <a:p>
              <a:pPr algn="ctr"/>
              <a:r>
                <a:rPr lang="ja-JP" altLang="en-US" sz="1050" b="1" dirty="0">
                  <a:solidFill>
                    <a:schemeClr val="tx1">
                      <a:lumMod val="95000"/>
                      <a:lumOff val="5000"/>
                    </a:schemeClr>
                  </a:solidFill>
                </a:rPr>
                <a:t>低下</a:t>
              </a:r>
              <a:r>
                <a:rPr lang="ja-JP" altLang="en-US" sz="1050" dirty="0">
                  <a:solidFill>
                    <a:schemeClr val="tx1">
                      <a:lumMod val="95000"/>
                      <a:lumOff val="5000"/>
                    </a:schemeClr>
                  </a:solidFill>
                </a:rPr>
                <a:t>する</a:t>
              </a:r>
            </a:p>
          </p:txBody>
        </p:sp>
      </p:grpSp>
      <p:grpSp>
        <p:nvGrpSpPr>
          <p:cNvPr id="68" name="グループ化 67">
            <a:extLst>
              <a:ext uri="{FF2B5EF4-FFF2-40B4-BE49-F238E27FC236}">
                <a16:creationId xmlns:a16="http://schemas.microsoft.com/office/drawing/2014/main" id="{9007B9BC-629D-29E0-3AC1-5174D889598E}"/>
              </a:ext>
            </a:extLst>
          </p:cNvPr>
          <p:cNvGrpSpPr/>
          <p:nvPr/>
        </p:nvGrpSpPr>
        <p:grpSpPr>
          <a:xfrm>
            <a:off x="10233659" y="1868533"/>
            <a:ext cx="1544624" cy="823334"/>
            <a:chOff x="10188572" y="4017785"/>
            <a:chExt cx="1544624" cy="823334"/>
          </a:xfrm>
        </p:grpSpPr>
        <p:sp>
          <p:nvSpPr>
            <p:cNvPr id="69" name="楕円 68">
              <a:extLst>
                <a:ext uri="{FF2B5EF4-FFF2-40B4-BE49-F238E27FC236}">
                  <a16:creationId xmlns:a16="http://schemas.microsoft.com/office/drawing/2014/main" id="{C9C8992F-A062-1893-CC36-65FC152615DA}"/>
                </a:ext>
              </a:extLst>
            </p:cNvPr>
            <p:cNvSpPr/>
            <p:nvPr/>
          </p:nvSpPr>
          <p:spPr>
            <a:xfrm>
              <a:off x="10188572" y="4017785"/>
              <a:ext cx="1544624" cy="823334"/>
            </a:xfrm>
            <a:prstGeom prst="ellipse">
              <a:avLst/>
            </a:prstGeom>
            <a:ln w="9525">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000" dirty="0">
                <a:solidFill>
                  <a:schemeClr val="dk1"/>
                </a:solidFill>
              </a:endParaRPr>
            </a:p>
          </p:txBody>
        </p:sp>
        <p:sp>
          <p:nvSpPr>
            <p:cNvPr id="70" name="テキスト ボックス 69">
              <a:extLst>
                <a:ext uri="{FF2B5EF4-FFF2-40B4-BE49-F238E27FC236}">
                  <a16:creationId xmlns:a16="http://schemas.microsoft.com/office/drawing/2014/main" id="{9650F273-7437-87A3-466B-55669D7D5AF5}"/>
                </a:ext>
              </a:extLst>
            </p:cNvPr>
            <p:cNvSpPr txBox="1"/>
            <p:nvPr/>
          </p:nvSpPr>
          <p:spPr>
            <a:xfrm>
              <a:off x="10223168" y="4140912"/>
              <a:ext cx="1475432" cy="577081"/>
            </a:xfrm>
            <a:prstGeom prst="rect">
              <a:avLst/>
            </a:prstGeom>
            <a:noFill/>
          </p:spPr>
          <p:txBody>
            <a:bodyPr wrap="square">
              <a:spAutoFit/>
            </a:bodyPr>
            <a:lstStyle/>
            <a:p>
              <a:pPr algn="ctr"/>
              <a:r>
                <a:rPr lang="ja-JP" altLang="en-US" sz="1050" dirty="0">
                  <a:solidFill>
                    <a:schemeClr val="tx1">
                      <a:lumMod val="95000"/>
                      <a:lumOff val="5000"/>
                    </a:schemeClr>
                  </a:solidFill>
                </a:rPr>
                <a:t>現場の</a:t>
              </a:r>
              <a:r>
                <a:rPr lang="ja-JP" altLang="en-US" sz="1050" b="1" dirty="0">
                  <a:solidFill>
                    <a:schemeClr val="tx1">
                      <a:lumMod val="95000"/>
                      <a:lumOff val="5000"/>
                    </a:schemeClr>
                  </a:solidFill>
                </a:rPr>
                <a:t>柔軟性</a:t>
              </a:r>
              <a:r>
                <a:rPr lang="ja-JP" altLang="en-US" sz="1050" dirty="0">
                  <a:solidFill>
                    <a:schemeClr val="tx1">
                      <a:lumMod val="95000"/>
                      <a:lumOff val="5000"/>
                    </a:schemeClr>
                  </a:solidFill>
                </a:rPr>
                <a:t>や</a:t>
              </a:r>
              <a:endParaRPr lang="en-US" altLang="ja-JP" sz="1050" dirty="0">
                <a:solidFill>
                  <a:schemeClr val="tx1">
                    <a:lumMod val="95000"/>
                    <a:lumOff val="5000"/>
                  </a:schemeClr>
                </a:solidFill>
              </a:endParaRPr>
            </a:p>
            <a:p>
              <a:pPr algn="ctr"/>
              <a:r>
                <a:rPr lang="ja-JP" altLang="en-US" sz="1050" b="1" dirty="0">
                  <a:solidFill>
                    <a:schemeClr val="tx1">
                      <a:lumMod val="95000"/>
                      <a:lumOff val="5000"/>
                    </a:schemeClr>
                  </a:solidFill>
                </a:rPr>
                <a:t>創造性の欠如が</a:t>
              </a:r>
              <a:endParaRPr lang="en-US" altLang="ja-JP" sz="1050" b="1" dirty="0">
                <a:solidFill>
                  <a:schemeClr val="tx1">
                    <a:lumMod val="95000"/>
                    <a:lumOff val="5000"/>
                  </a:schemeClr>
                </a:solidFill>
              </a:endParaRPr>
            </a:p>
            <a:p>
              <a:pPr algn="ctr"/>
              <a:r>
                <a:rPr lang="ja-JP" altLang="en-US" sz="1050" dirty="0">
                  <a:solidFill>
                    <a:schemeClr val="tx1">
                      <a:lumMod val="95000"/>
                      <a:lumOff val="5000"/>
                    </a:schemeClr>
                  </a:solidFill>
                </a:rPr>
                <a:t>起こる</a:t>
              </a:r>
            </a:p>
          </p:txBody>
        </p:sp>
      </p:grpSp>
      <p:sp>
        <p:nvSpPr>
          <p:cNvPr id="9" name="フッター プレースホルダー 3">
            <a:extLst>
              <a:ext uri="{FF2B5EF4-FFF2-40B4-BE49-F238E27FC236}">
                <a16:creationId xmlns:a16="http://schemas.microsoft.com/office/drawing/2014/main" id="{B28A0260-8954-540C-DBCB-1C7555DF7064}"/>
              </a:ext>
            </a:extLst>
          </p:cNvPr>
          <p:cNvSpPr>
            <a:spLocks noGrp="1"/>
          </p:cNvSpPr>
          <p:nvPr>
            <p:ph type="ftr" sz="quarter" idx="11"/>
          </p:nvPr>
        </p:nvSpPr>
        <p:spPr>
          <a:xfrm>
            <a:off x="8444093" y="6519334"/>
            <a:ext cx="3747911" cy="365125"/>
          </a:xfrm>
        </p:spPr>
        <p:txBody>
          <a:bodyPr/>
          <a:lstStyle/>
          <a:p>
            <a:r>
              <a:rPr lang="en-US" altLang="ja-JP" dirty="0"/>
              <a:t>Copyright (C) 2025 dbE.inc All Rights Reserved.</a:t>
            </a:r>
            <a:endParaRPr lang="ja-JP" altLang="en-US" dirty="0"/>
          </a:p>
        </p:txBody>
      </p:sp>
      <p:sp>
        <p:nvSpPr>
          <p:cNvPr id="12" name="スライド番号プレースホルダー 3">
            <a:extLst>
              <a:ext uri="{FF2B5EF4-FFF2-40B4-BE49-F238E27FC236}">
                <a16:creationId xmlns:a16="http://schemas.microsoft.com/office/drawing/2014/main" id="{1B7EEE2F-288A-187B-5D64-075ED4E8A0D6}"/>
              </a:ext>
            </a:extLst>
          </p:cNvPr>
          <p:cNvSpPr>
            <a:spLocks noGrp="1"/>
          </p:cNvSpPr>
          <p:nvPr>
            <p:ph type="sldNum" sz="quarter" idx="12"/>
          </p:nvPr>
        </p:nvSpPr>
        <p:spPr>
          <a:xfrm>
            <a:off x="5252699" y="6550754"/>
            <a:ext cx="1783644" cy="307247"/>
          </a:xfrm>
        </p:spPr>
        <p:txBody>
          <a:bodyPr/>
          <a:lstStyle/>
          <a:p>
            <a:fld id="{0AF7E18D-A281-EF4E-83EF-D7811667EA6C}" type="slidenum">
              <a:rPr kumimoji="1" lang="ja-JP" altLang="en-US" smtClean="0"/>
              <a:t>8</a:t>
            </a:fld>
            <a:endParaRPr kumimoji="1" lang="ja-JP" altLang="en-US"/>
          </a:p>
        </p:txBody>
      </p:sp>
      <p:sp>
        <p:nvSpPr>
          <p:cNvPr id="2" name="正方形/長方形 1">
            <a:extLst>
              <a:ext uri="{FF2B5EF4-FFF2-40B4-BE49-F238E27FC236}">
                <a16:creationId xmlns:a16="http://schemas.microsoft.com/office/drawing/2014/main" id="{04CFEE4B-BC42-8DD8-0D0E-73A59E0FD366}"/>
              </a:ext>
            </a:extLst>
          </p:cNvPr>
          <p:cNvSpPr/>
          <p:nvPr/>
        </p:nvSpPr>
        <p:spPr>
          <a:xfrm>
            <a:off x="183308" y="100411"/>
            <a:ext cx="11825383" cy="6294333"/>
          </a:xfrm>
          <a:prstGeom prst="rect">
            <a:avLst/>
          </a:prstGeom>
          <a:solidFill>
            <a:srgbClr val="7F7F7F">
              <a:alpha val="69804"/>
            </a:srgbClr>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solidFill>
                <a:schemeClr val="dk1"/>
              </a:solidFill>
            </a:endParaRPr>
          </a:p>
        </p:txBody>
      </p:sp>
      <p:sp>
        <p:nvSpPr>
          <p:cNvPr id="15" name="テキスト ボックス 14">
            <a:extLst>
              <a:ext uri="{FF2B5EF4-FFF2-40B4-BE49-F238E27FC236}">
                <a16:creationId xmlns:a16="http://schemas.microsoft.com/office/drawing/2014/main" id="{74B5ACBC-91BC-5BB6-63CE-1A73ADEA48D2}"/>
              </a:ext>
            </a:extLst>
          </p:cNvPr>
          <p:cNvSpPr txBox="1"/>
          <p:nvPr/>
        </p:nvSpPr>
        <p:spPr>
          <a:xfrm>
            <a:off x="5418789" y="182324"/>
            <a:ext cx="6462804" cy="769441"/>
          </a:xfrm>
          <a:prstGeom prst="rect">
            <a:avLst/>
          </a:prstGeom>
          <a:solidFill>
            <a:srgbClr val="FFFF00"/>
          </a:solidFill>
          <a:ln w="28575">
            <a:solidFill>
              <a:srgbClr val="C00000"/>
            </a:solidFill>
          </a:ln>
        </p:spPr>
        <p:txBody>
          <a:bodyPr wrap="square" rtlCol="0" anchor="ctr">
            <a:spAutoFit/>
          </a:bodyPr>
          <a:lstStyle/>
          <a:p>
            <a:pPr algn="ctr"/>
            <a:r>
              <a:rPr lang="ja-JP" altLang="en-US" sz="4400" dirty="0"/>
              <a:t>資料作成の参考用シート</a:t>
            </a:r>
            <a:endParaRPr kumimoji="1" lang="ja-JP" altLang="en-US" sz="4400" dirty="0"/>
          </a:p>
        </p:txBody>
      </p:sp>
    </p:spTree>
    <p:extLst>
      <p:ext uri="{BB962C8B-B14F-4D97-AF65-F5344CB8AC3E}">
        <p14:creationId xmlns:p14="http://schemas.microsoft.com/office/powerpoint/2010/main" val="15392381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55C356-DC20-D508-4E54-99BC648AA719}"/>
            </a:ext>
          </a:extLst>
        </p:cNvPr>
        <p:cNvGrpSpPr/>
        <p:nvPr/>
      </p:nvGrpSpPr>
      <p:grpSpPr>
        <a:xfrm>
          <a:off x="0" y="0"/>
          <a:ext cx="0" cy="0"/>
          <a:chOff x="0" y="0"/>
          <a:chExt cx="0" cy="0"/>
        </a:xfrm>
      </p:grpSpPr>
      <p:sp>
        <p:nvSpPr>
          <p:cNvPr id="3" name="四角形: 角を丸くする 2">
            <a:extLst>
              <a:ext uri="{FF2B5EF4-FFF2-40B4-BE49-F238E27FC236}">
                <a16:creationId xmlns:a16="http://schemas.microsoft.com/office/drawing/2014/main" id="{3023E451-A7D7-6245-0046-113958513C16}"/>
              </a:ext>
            </a:extLst>
          </p:cNvPr>
          <p:cNvSpPr/>
          <p:nvPr/>
        </p:nvSpPr>
        <p:spPr>
          <a:xfrm>
            <a:off x="8898194" y="1042219"/>
            <a:ext cx="2838857" cy="5251059"/>
          </a:xfrm>
          <a:prstGeom prst="roundRect">
            <a:avLst>
              <a:gd name="adj" fmla="val 7986"/>
            </a:avLst>
          </a:prstGeom>
          <a:solidFill>
            <a:schemeClr val="accent2">
              <a:lumMod val="20000"/>
              <a:lumOff val="80000"/>
            </a:schemeClr>
          </a:solidFill>
          <a:ln w="9525">
            <a:noFill/>
          </a:ln>
        </p:spPr>
        <p:style>
          <a:lnRef idx="2">
            <a:schemeClr val="dk1"/>
          </a:lnRef>
          <a:fillRef idx="1">
            <a:schemeClr val="lt1"/>
          </a:fillRef>
          <a:effectRef idx="0">
            <a:schemeClr val="dk1"/>
          </a:effectRef>
          <a:fontRef idx="minor">
            <a:schemeClr val="dk1"/>
          </a:fontRef>
        </p:style>
        <p:txBody>
          <a:bodyPr rtlCol="0" anchor="t"/>
          <a:lstStyle/>
          <a:p>
            <a:pPr algn="ctr"/>
            <a:r>
              <a:rPr kumimoji="1" lang="ja-JP" altLang="en-US" b="1" dirty="0">
                <a:solidFill>
                  <a:schemeClr val="accent2"/>
                </a:solidFill>
              </a:rPr>
              <a:t>与件整理</a:t>
            </a:r>
          </a:p>
        </p:txBody>
      </p:sp>
      <p:sp>
        <p:nvSpPr>
          <p:cNvPr id="4" name="タイトル 1">
            <a:extLst>
              <a:ext uri="{FF2B5EF4-FFF2-40B4-BE49-F238E27FC236}">
                <a16:creationId xmlns:a16="http://schemas.microsoft.com/office/drawing/2014/main" id="{EDD896C8-BA96-7137-E187-6CDF4854A947}"/>
              </a:ext>
            </a:extLst>
          </p:cNvPr>
          <p:cNvSpPr>
            <a:spLocks noGrp="1"/>
          </p:cNvSpPr>
          <p:nvPr>
            <p:ph type="title"/>
          </p:nvPr>
        </p:nvSpPr>
        <p:spPr>
          <a:xfrm>
            <a:off x="345404" y="407406"/>
            <a:ext cx="11512163" cy="388990"/>
          </a:xfrm>
        </p:spPr>
        <p:txBody>
          <a:bodyPr>
            <a:normAutofit fontScale="90000"/>
          </a:bodyPr>
          <a:lstStyle/>
          <a:p>
            <a:r>
              <a:rPr kumimoji="1" lang="ja-JP" altLang="en-US" dirty="0"/>
              <a:t>与件整理</a:t>
            </a:r>
            <a:r>
              <a:rPr lang="ja-JP" altLang="en-US" dirty="0"/>
              <a:t>の重要性とやり方</a:t>
            </a:r>
            <a:endParaRPr kumimoji="1" lang="ja-JP" altLang="en-US" dirty="0"/>
          </a:p>
        </p:txBody>
      </p:sp>
      <p:sp>
        <p:nvSpPr>
          <p:cNvPr id="7" name="四角形: 角を丸くする 6">
            <a:extLst>
              <a:ext uri="{FF2B5EF4-FFF2-40B4-BE49-F238E27FC236}">
                <a16:creationId xmlns:a16="http://schemas.microsoft.com/office/drawing/2014/main" id="{27BDDBB5-29A3-42EB-0348-1353CD26ED17}"/>
              </a:ext>
            </a:extLst>
          </p:cNvPr>
          <p:cNvSpPr/>
          <p:nvPr/>
        </p:nvSpPr>
        <p:spPr>
          <a:xfrm>
            <a:off x="586095" y="1645578"/>
            <a:ext cx="2436517" cy="2090686"/>
          </a:xfrm>
          <a:prstGeom prst="roundRect">
            <a:avLst>
              <a:gd name="adj" fmla="val 7772"/>
            </a:avLst>
          </a:prstGeom>
          <a:solidFill>
            <a:schemeClr val="accent6">
              <a:lumMod val="20000"/>
              <a:lumOff val="80000"/>
            </a:schemeClr>
          </a:solidFill>
          <a:ln w="9525">
            <a:solidFill>
              <a:schemeClr val="accent6">
                <a:lumMod val="50000"/>
              </a:schemeClr>
            </a:solidFill>
          </a:ln>
        </p:spPr>
        <p:style>
          <a:lnRef idx="2">
            <a:schemeClr val="dk1"/>
          </a:lnRef>
          <a:fillRef idx="1">
            <a:schemeClr val="lt1"/>
          </a:fillRef>
          <a:effectRef idx="0">
            <a:schemeClr val="dk1"/>
          </a:effectRef>
          <a:fontRef idx="minor">
            <a:schemeClr val="dk1"/>
          </a:fontRef>
        </p:style>
        <p:txBody>
          <a:bodyPr lIns="36000" rIns="36000" rtlCol="0" anchor="b"/>
          <a:lstStyle/>
          <a:p>
            <a:pPr algn="ctr">
              <a:lnSpc>
                <a:spcPts val="1500"/>
              </a:lnSpc>
            </a:pPr>
            <a:r>
              <a:rPr lang="ja-JP" altLang="en-US" sz="1200" b="1" dirty="0">
                <a:solidFill>
                  <a:schemeClr val="accent6">
                    <a:lumMod val="50000"/>
                  </a:schemeClr>
                </a:solidFill>
              </a:rPr>
              <a:t>経営層の意見</a:t>
            </a:r>
            <a:endParaRPr lang="en-US" altLang="ja-JP" sz="1200" b="1" dirty="0">
              <a:solidFill>
                <a:schemeClr val="accent6">
                  <a:lumMod val="50000"/>
                </a:schemeClr>
              </a:solidFill>
            </a:endParaRPr>
          </a:p>
          <a:p>
            <a:pPr algn="ctr">
              <a:lnSpc>
                <a:spcPts val="1500"/>
              </a:lnSpc>
            </a:pPr>
            <a:endParaRPr lang="en-US" altLang="ja-JP" sz="1200" b="1" dirty="0">
              <a:solidFill>
                <a:schemeClr val="accent6">
                  <a:lumMod val="50000"/>
                </a:schemeClr>
              </a:solidFill>
            </a:endParaRPr>
          </a:p>
          <a:p>
            <a:pPr algn="ctr">
              <a:lnSpc>
                <a:spcPts val="1500"/>
              </a:lnSpc>
            </a:pPr>
            <a:endParaRPr lang="en-US" altLang="ja-JP" sz="1200" b="1" dirty="0">
              <a:solidFill>
                <a:schemeClr val="accent6">
                  <a:lumMod val="50000"/>
                </a:schemeClr>
              </a:solidFill>
            </a:endParaRPr>
          </a:p>
          <a:p>
            <a:pPr algn="ctr">
              <a:lnSpc>
                <a:spcPts val="1500"/>
              </a:lnSpc>
            </a:pPr>
            <a:endParaRPr lang="en-US" altLang="ja-JP" sz="1200" b="1" dirty="0">
              <a:solidFill>
                <a:schemeClr val="accent6">
                  <a:lumMod val="50000"/>
                </a:schemeClr>
              </a:solidFill>
            </a:endParaRPr>
          </a:p>
          <a:p>
            <a:pPr algn="ctr">
              <a:lnSpc>
                <a:spcPts val="1500"/>
              </a:lnSpc>
            </a:pPr>
            <a:endParaRPr lang="en-US" altLang="ja-JP" sz="1200" b="1" dirty="0">
              <a:solidFill>
                <a:schemeClr val="accent6">
                  <a:lumMod val="50000"/>
                </a:schemeClr>
              </a:solidFill>
            </a:endParaRPr>
          </a:p>
          <a:p>
            <a:pPr algn="ctr">
              <a:lnSpc>
                <a:spcPts val="1500"/>
              </a:lnSpc>
            </a:pPr>
            <a:endParaRPr lang="en-US" altLang="ja-JP" sz="1200" b="1" dirty="0">
              <a:solidFill>
                <a:schemeClr val="accent6">
                  <a:lumMod val="50000"/>
                </a:schemeClr>
              </a:solidFill>
            </a:endParaRPr>
          </a:p>
          <a:p>
            <a:pPr algn="ctr">
              <a:lnSpc>
                <a:spcPts val="1500"/>
              </a:lnSpc>
            </a:pPr>
            <a:endParaRPr lang="ja-JP" altLang="en-US" sz="1200" b="1" dirty="0">
              <a:solidFill>
                <a:schemeClr val="accent6">
                  <a:lumMod val="50000"/>
                </a:schemeClr>
              </a:solidFill>
            </a:endParaRPr>
          </a:p>
          <a:p>
            <a:pPr algn="ctr"/>
            <a:r>
              <a:rPr lang="ja-JP" altLang="en-US" sz="1100" dirty="0">
                <a:solidFill>
                  <a:schemeClr val="tx1"/>
                </a:solidFill>
              </a:rPr>
              <a:t>戦略的な考え方は</a:t>
            </a:r>
            <a:endParaRPr lang="en-US" altLang="ja-JP" sz="1100" dirty="0">
              <a:solidFill>
                <a:schemeClr val="tx1"/>
              </a:solidFill>
            </a:endParaRPr>
          </a:p>
          <a:p>
            <a:pPr algn="ctr"/>
            <a:r>
              <a:rPr lang="en-US" altLang="ja-JP" sz="1100" dirty="0">
                <a:solidFill>
                  <a:schemeClr val="tx1"/>
                </a:solidFill>
              </a:rPr>
              <a:t>AI</a:t>
            </a:r>
            <a:r>
              <a:rPr lang="ja-JP" altLang="en-US" sz="1100" dirty="0">
                <a:solidFill>
                  <a:schemeClr val="tx1"/>
                </a:solidFill>
              </a:rPr>
              <a:t>導入の基本的な考え方となる</a:t>
            </a:r>
            <a:endParaRPr lang="en-US" altLang="ja-JP" sz="1100" dirty="0">
              <a:solidFill>
                <a:schemeClr val="tx1"/>
              </a:solidFill>
            </a:endParaRPr>
          </a:p>
          <a:p>
            <a:pPr algn="ctr"/>
            <a:endParaRPr lang="en-US" altLang="ja-JP" sz="1100" dirty="0">
              <a:solidFill>
                <a:schemeClr val="tx1"/>
              </a:solidFill>
            </a:endParaRPr>
          </a:p>
        </p:txBody>
      </p:sp>
      <p:sp>
        <p:nvSpPr>
          <p:cNvPr id="8" name="四角形: 角を丸くする 7">
            <a:extLst>
              <a:ext uri="{FF2B5EF4-FFF2-40B4-BE49-F238E27FC236}">
                <a16:creationId xmlns:a16="http://schemas.microsoft.com/office/drawing/2014/main" id="{9C1BAE55-AA07-1F43-8CBB-98C1D19596E0}"/>
              </a:ext>
            </a:extLst>
          </p:cNvPr>
          <p:cNvSpPr/>
          <p:nvPr/>
        </p:nvSpPr>
        <p:spPr>
          <a:xfrm>
            <a:off x="586095" y="3982068"/>
            <a:ext cx="2436517" cy="2090686"/>
          </a:xfrm>
          <a:prstGeom prst="roundRect">
            <a:avLst>
              <a:gd name="adj" fmla="val 7772"/>
            </a:avLst>
          </a:prstGeom>
          <a:solidFill>
            <a:schemeClr val="accent5">
              <a:lumMod val="20000"/>
              <a:lumOff val="80000"/>
            </a:schemeClr>
          </a:solidFill>
          <a:ln w="9525">
            <a:solidFill>
              <a:schemeClr val="accent5">
                <a:lumMod val="75000"/>
              </a:schemeClr>
            </a:solidFill>
          </a:ln>
        </p:spPr>
        <p:style>
          <a:lnRef idx="2">
            <a:schemeClr val="dk1"/>
          </a:lnRef>
          <a:fillRef idx="1">
            <a:schemeClr val="lt1"/>
          </a:fillRef>
          <a:effectRef idx="0">
            <a:schemeClr val="dk1"/>
          </a:effectRef>
          <a:fontRef idx="minor">
            <a:schemeClr val="dk1"/>
          </a:fontRef>
        </p:style>
        <p:txBody>
          <a:bodyPr lIns="36000" rIns="36000" rtlCol="0" anchor="b"/>
          <a:lstStyle/>
          <a:p>
            <a:pPr algn="ctr">
              <a:lnSpc>
                <a:spcPts val="1500"/>
              </a:lnSpc>
            </a:pPr>
            <a:r>
              <a:rPr kumimoji="1" lang="ja-JP" altLang="en-US" sz="1200" b="1" dirty="0">
                <a:solidFill>
                  <a:schemeClr val="accent5">
                    <a:lumMod val="50000"/>
                  </a:schemeClr>
                </a:solidFill>
              </a:rPr>
              <a:t>担当者の意見</a:t>
            </a:r>
            <a:endParaRPr kumimoji="1" lang="en-US" altLang="ja-JP" sz="1200" b="1" dirty="0">
              <a:solidFill>
                <a:schemeClr val="accent5">
                  <a:lumMod val="50000"/>
                </a:schemeClr>
              </a:solidFill>
            </a:endParaRPr>
          </a:p>
          <a:p>
            <a:pPr algn="ctr">
              <a:lnSpc>
                <a:spcPts val="1500"/>
              </a:lnSpc>
            </a:pPr>
            <a:endParaRPr lang="en-US" altLang="ja-JP" sz="1200" b="1" dirty="0">
              <a:solidFill>
                <a:schemeClr val="accent5">
                  <a:lumMod val="50000"/>
                </a:schemeClr>
              </a:solidFill>
            </a:endParaRPr>
          </a:p>
          <a:p>
            <a:pPr algn="ctr">
              <a:lnSpc>
                <a:spcPts val="1500"/>
              </a:lnSpc>
            </a:pPr>
            <a:endParaRPr lang="en-US" altLang="ja-JP" sz="1200" b="1" dirty="0">
              <a:solidFill>
                <a:schemeClr val="accent5">
                  <a:lumMod val="50000"/>
                </a:schemeClr>
              </a:solidFill>
            </a:endParaRPr>
          </a:p>
          <a:p>
            <a:pPr algn="ctr">
              <a:lnSpc>
                <a:spcPts val="1500"/>
              </a:lnSpc>
            </a:pPr>
            <a:endParaRPr lang="en-US" altLang="ja-JP" sz="1200" b="1" dirty="0">
              <a:solidFill>
                <a:schemeClr val="accent5">
                  <a:lumMod val="50000"/>
                </a:schemeClr>
              </a:solidFill>
            </a:endParaRPr>
          </a:p>
          <a:p>
            <a:pPr algn="ctr">
              <a:lnSpc>
                <a:spcPts val="1500"/>
              </a:lnSpc>
            </a:pPr>
            <a:endParaRPr kumimoji="1" lang="en-US" altLang="ja-JP" sz="1200" b="1" dirty="0">
              <a:solidFill>
                <a:schemeClr val="accent5">
                  <a:lumMod val="50000"/>
                </a:schemeClr>
              </a:solidFill>
            </a:endParaRPr>
          </a:p>
          <a:p>
            <a:pPr algn="ctr">
              <a:lnSpc>
                <a:spcPts val="1500"/>
              </a:lnSpc>
            </a:pPr>
            <a:endParaRPr lang="en-US" altLang="ja-JP" sz="1200" b="1" dirty="0">
              <a:solidFill>
                <a:schemeClr val="accent5">
                  <a:lumMod val="50000"/>
                </a:schemeClr>
              </a:solidFill>
            </a:endParaRPr>
          </a:p>
          <a:p>
            <a:pPr algn="ctr">
              <a:lnSpc>
                <a:spcPts val="1500"/>
              </a:lnSpc>
            </a:pPr>
            <a:endParaRPr kumimoji="1" lang="ja-JP" altLang="en-US" sz="1200" b="1" dirty="0">
              <a:solidFill>
                <a:schemeClr val="accent5">
                  <a:lumMod val="50000"/>
                </a:schemeClr>
              </a:solidFill>
            </a:endParaRPr>
          </a:p>
          <a:p>
            <a:pPr algn="ctr">
              <a:lnSpc>
                <a:spcPts val="1500"/>
              </a:lnSpc>
            </a:pPr>
            <a:r>
              <a:rPr kumimoji="1" lang="ja-JP" altLang="en-US" sz="1100" dirty="0">
                <a:solidFill>
                  <a:schemeClr val="dk1"/>
                </a:solidFill>
              </a:rPr>
              <a:t>業務そのものの問題点であり</a:t>
            </a:r>
            <a:endParaRPr kumimoji="1" lang="en-US" altLang="ja-JP" sz="1100" dirty="0">
              <a:solidFill>
                <a:schemeClr val="dk1"/>
              </a:solidFill>
            </a:endParaRPr>
          </a:p>
          <a:p>
            <a:pPr algn="ctr">
              <a:lnSpc>
                <a:spcPts val="1500"/>
              </a:lnSpc>
            </a:pPr>
            <a:r>
              <a:rPr kumimoji="1" lang="ja-JP" altLang="en-US" sz="1100" dirty="0">
                <a:solidFill>
                  <a:schemeClr val="dk1"/>
                </a:solidFill>
              </a:rPr>
              <a:t>表面的ではあるが問題点の出発点</a:t>
            </a:r>
            <a:endParaRPr kumimoji="1" lang="en-US" altLang="ja-JP" sz="1100" dirty="0">
              <a:solidFill>
                <a:schemeClr val="dk1"/>
              </a:solidFill>
            </a:endParaRPr>
          </a:p>
          <a:p>
            <a:pPr algn="ctr">
              <a:lnSpc>
                <a:spcPts val="1500"/>
              </a:lnSpc>
            </a:pPr>
            <a:endParaRPr kumimoji="1" lang="ja-JP" altLang="en-US" sz="1100" dirty="0">
              <a:solidFill>
                <a:schemeClr val="dk1"/>
              </a:solidFill>
            </a:endParaRPr>
          </a:p>
        </p:txBody>
      </p:sp>
      <p:sp>
        <p:nvSpPr>
          <p:cNvPr id="15" name="四角形: 角を丸くする 14">
            <a:extLst>
              <a:ext uri="{FF2B5EF4-FFF2-40B4-BE49-F238E27FC236}">
                <a16:creationId xmlns:a16="http://schemas.microsoft.com/office/drawing/2014/main" id="{1AD97172-04BB-1F1F-DBAD-CD359595155E}"/>
              </a:ext>
            </a:extLst>
          </p:cNvPr>
          <p:cNvSpPr/>
          <p:nvPr/>
        </p:nvSpPr>
        <p:spPr>
          <a:xfrm>
            <a:off x="3424953" y="3982068"/>
            <a:ext cx="2436517" cy="2090686"/>
          </a:xfrm>
          <a:prstGeom prst="roundRect">
            <a:avLst>
              <a:gd name="adj" fmla="val 7772"/>
            </a:avLst>
          </a:prstGeom>
          <a:solidFill>
            <a:schemeClr val="accent5">
              <a:lumMod val="20000"/>
              <a:lumOff val="80000"/>
            </a:schemeClr>
          </a:solidFill>
          <a:ln w="9525">
            <a:solidFill>
              <a:schemeClr val="accent5">
                <a:lumMod val="75000"/>
              </a:schemeClr>
            </a:solidFill>
          </a:ln>
        </p:spPr>
        <p:style>
          <a:lnRef idx="2">
            <a:schemeClr val="dk1"/>
          </a:lnRef>
          <a:fillRef idx="1">
            <a:schemeClr val="lt1"/>
          </a:fillRef>
          <a:effectRef idx="0">
            <a:schemeClr val="dk1"/>
          </a:effectRef>
          <a:fontRef idx="minor">
            <a:schemeClr val="dk1"/>
          </a:fontRef>
        </p:style>
        <p:txBody>
          <a:bodyPr lIns="36000" rIns="36000" rtlCol="0" anchor="b"/>
          <a:lstStyle/>
          <a:p>
            <a:pPr algn="ctr">
              <a:lnSpc>
                <a:spcPts val="1500"/>
              </a:lnSpc>
            </a:pPr>
            <a:r>
              <a:rPr lang="ja-JP" altLang="en-US" sz="1200" b="1" dirty="0">
                <a:solidFill>
                  <a:schemeClr val="accent5">
                    <a:lumMod val="50000"/>
                  </a:schemeClr>
                </a:solidFill>
              </a:rPr>
              <a:t>業務の課題</a:t>
            </a:r>
            <a:endParaRPr lang="en-US" altLang="ja-JP" sz="1200" b="1" dirty="0">
              <a:solidFill>
                <a:schemeClr val="accent5">
                  <a:lumMod val="50000"/>
                </a:schemeClr>
              </a:solidFill>
            </a:endParaRPr>
          </a:p>
          <a:p>
            <a:pPr algn="ctr">
              <a:lnSpc>
                <a:spcPts val="1500"/>
              </a:lnSpc>
            </a:pPr>
            <a:endParaRPr kumimoji="1" lang="en-US" altLang="ja-JP" sz="1200" b="1" dirty="0">
              <a:solidFill>
                <a:schemeClr val="accent5">
                  <a:lumMod val="50000"/>
                </a:schemeClr>
              </a:solidFill>
            </a:endParaRPr>
          </a:p>
          <a:p>
            <a:pPr algn="ctr">
              <a:lnSpc>
                <a:spcPts val="1500"/>
              </a:lnSpc>
            </a:pPr>
            <a:endParaRPr lang="en-US" altLang="ja-JP" sz="1200" b="1" dirty="0">
              <a:solidFill>
                <a:schemeClr val="accent5">
                  <a:lumMod val="50000"/>
                </a:schemeClr>
              </a:solidFill>
            </a:endParaRPr>
          </a:p>
          <a:p>
            <a:pPr algn="ctr">
              <a:lnSpc>
                <a:spcPts val="1500"/>
              </a:lnSpc>
            </a:pPr>
            <a:endParaRPr lang="en-US" altLang="ja-JP" sz="1200" b="1" dirty="0">
              <a:solidFill>
                <a:schemeClr val="accent5">
                  <a:lumMod val="50000"/>
                </a:schemeClr>
              </a:solidFill>
            </a:endParaRPr>
          </a:p>
          <a:p>
            <a:pPr algn="ctr">
              <a:lnSpc>
                <a:spcPts val="1500"/>
              </a:lnSpc>
            </a:pPr>
            <a:endParaRPr kumimoji="1" lang="en-US" altLang="ja-JP" sz="1200" b="1" dirty="0">
              <a:solidFill>
                <a:schemeClr val="accent5">
                  <a:lumMod val="50000"/>
                </a:schemeClr>
              </a:solidFill>
            </a:endParaRPr>
          </a:p>
          <a:p>
            <a:pPr algn="ctr">
              <a:lnSpc>
                <a:spcPts val="1500"/>
              </a:lnSpc>
            </a:pPr>
            <a:endParaRPr lang="en-US" altLang="ja-JP" sz="1200" b="1" dirty="0">
              <a:solidFill>
                <a:schemeClr val="accent5">
                  <a:lumMod val="50000"/>
                </a:schemeClr>
              </a:solidFill>
            </a:endParaRPr>
          </a:p>
          <a:p>
            <a:pPr algn="ctr">
              <a:lnSpc>
                <a:spcPts val="1500"/>
              </a:lnSpc>
            </a:pPr>
            <a:endParaRPr kumimoji="1" lang="ja-JP" altLang="en-US" sz="1200" b="1" dirty="0">
              <a:solidFill>
                <a:schemeClr val="accent5">
                  <a:lumMod val="50000"/>
                </a:schemeClr>
              </a:solidFill>
            </a:endParaRPr>
          </a:p>
          <a:p>
            <a:pPr algn="ctr">
              <a:lnSpc>
                <a:spcPts val="1500"/>
              </a:lnSpc>
            </a:pPr>
            <a:r>
              <a:rPr kumimoji="1" lang="ja-JP" altLang="en-US" sz="1100" dirty="0">
                <a:solidFill>
                  <a:schemeClr val="dk1"/>
                </a:solidFill>
              </a:rPr>
              <a:t>業務を深く分析すると</a:t>
            </a:r>
            <a:endParaRPr kumimoji="1" lang="en-US" altLang="ja-JP" sz="1100" dirty="0">
              <a:solidFill>
                <a:schemeClr val="dk1"/>
              </a:solidFill>
            </a:endParaRPr>
          </a:p>
          <a:p>
            <a:pPr algn="ctr">
              <a:lnSpc>
                <a:spcPts val="1500"/>
              </a:lnSpc>
            </a:pPr>
            <a:r>
              <a:rPr kumimoji="1" lang="ja-JP" altLang="en-US" sz="1100" dirty="0">
                <a:solidFill>
                  <a:schemeClr val="dk1"/>
                </a:solidFill>
              </a:rPr>
              <a:t>その業務に関して経営課題に</a:t>
            </a:r>
            <a:endParaRPr kumimoji="1" lang="en-US" altLang="ja-JP" sz="1100" dirty="0">
              <a:solidFill>
                <a:schemeClr val="dk1"/>
              </a:solidFill>
            </a:endParaRPr>
          </a:p>
          <a:p>
            <a:pPr algn="ctr">
              <a:lnSpc>
                <a:spcPts val="1500"/>
              </a:lnSpc>
            </a:pPr>
            <a:r>
              <a:rPr kumimoji="1" lang="ja-JP" altLang="en-US" sz="1100" dirty="0">
                <a:solidFill>
                  <a:schemeClr val="dk1"/>
                </a:solidFill>
              </a:rPr>
              <a:t>紐づく課題が浮き上がってくる</a:t>
            </a:r>
          </a:p>
        </p:txBody>
      </p:sp>
      <p:sp>
        <p:nvSpPr>
          <p:cNvPr id="16" name="四角形: 角を丸くする 15">
            <a:extLst>
              <a:ext uri="{FF2B5EF4-FFF2-40B4-BE49-F238E27FC236}">
                <a16:creationId xmlns:a16="http://schemas.microsoft.com/office/drawing/2014/main" id="{B07DA796-0ADC-FF5C-1405-D26026BD4766}"/>
              </a:ext>
            </a:extLst>
          </p:cNvPr>
          <p:cNvSpPr/>
          <p:nvPr/>
        </p:nvSpPr>
        <p:spPr>
          <a:xfrm>
            <a:off x="9102668" y="3982068"/>
            <a:ext cx="2436517" cy="2090686"/>
          </a:xfrm>
          <a:prstGeom prst="roundRect">
            <a:avLst>
              <a:gd name="adj" fmla="val 7772"/>
            </a:avLst>
          </a:prstGeom>
          <a:solidFill>
            <a:schemeClr val="accent5">
              <a:lumMod val="20000"/>
              <a:lumOff val="80000"/>
            </a:schemeClr>
          </a:solidFill>
          <a:ln w="9525">
            <a:solidFill>
              <a:schemeClr val="accent5">
                <a:lumMod val="75000"/>
              </a:schemeClr>
            </a:solidFill>
          </a:ln>
        </p:spPr>
        <p:style>
          <a:lnRef idx="2">
            <a:schemeClr val="dk1"/>
          </a:lnRef>
          <a:fillRef idx="1">
            <a:schemeClr val="lt1"/>
          </a:fillRef>
          <a:effectRef idx="0">
            <a:schemeClr val="dk1"/>
          </a:effectRef>
          <a:fontRef idx="minor">
            <a:schemeClr val="dk1"/>
          </a:fontRef>
        </p:style>
        <p:txBody>
          <a:bodyPr lIns="36000" rIns="36000" rtlCol="0" anchor="b"/>
          <a:lstStyle/>
          <a:p>
            <a:pPr algn="ctr">
              <a:lnSpc>
                <a:spcPts val="1500"/>
              </a:lnSpc>
            </a:pPr>
            <a:r>
              <a:rPr lang="ja-JP" altLang="en-US" sz="1200" b="1" dirty="0">
                <a:solidFill>
                  <a:schemeClr val="accent5">
                    <a:lumMod val="50000"/>
                  </a:schemeClr>
                </a:solidFill>
              </a:rPr>
              <a:t>現場の問題点</a:t>
            </a:r>
            <a:endParaRPr lang="en-US" altLang="ja-JP" sz="1200" b="1" dirty="0">
              <a:solidFill>
                <a:schemeClr val="accent5">
                  <a:lumMod val="50000"/>
                </a:schemeClr>
              </a:solidFill>
            </a:endParaRPr>
          </a:p>
          <a:p>
            <a:pPr algn="ctr">
              <a:lnSpc>
                <a:spcPts val="1500"/>
              </a:lnSpc>
            </a:pPr>
            <a:endParaRPr kumimoji="1" lang="en-US" altLang="ja-JP" sz="1200" b="1" dirty="0">
              <a:solidFill>
                <a:schemeClr val="accent5">
                  <a:lumMod val="50000"/>
                </a:schemeClr>
              </a:solidFill>
            </a:endParaRPr>
          </a:p>
          <a:p>
            <a:pPr algn="ctr">
              <a:lnSpc>
                <a:spcPts val="1500"/>
              </a:lnSpc>
            </a:pPr>
            <a:endParaRPr lang="en-US" altLang="ja-JP" sz="1200" b="1" dirty="0">
              <a:solidFill>
                <a:schemeClr val="accent5">
                  <a:lumMod val="50000"/>
                </a:schemeClr>
              </a:solidFill>
            </a:endParaRPr>
          </a:p>
          <a:p>
            <a:pPr algn="ctr">
              <a:lnSpc>
                <a:spcPts val="1500"/>
              </a:lnSpc>
            </a:pPr>
            <a:endParaRPr lang="en-US" altLang="ja-JP" sz="1200" b="1" dirty="0">
              <a:solidFill>
                <a:schemeClr val="accent5">
                  <a:lumMod val="50000"/>
                </a:schemeClr>
              </a:solidFill>
            </a:endParaRPr>
          </a:p>
          <a:p>
            <a:pPr algn="ctr">
              <a:lnSpc>
                <a:spcPts val="1500"/>
              </a:lnSpc>
            </a:pPr>
            <a:endParaRPr kumimoji="1" lang="en-US" altLang="ja-JP" sz="1200" b="1" dirty="0">
              <a:solidFill>
                <a:schemeClr val="accent5">
                  <a:lumMod val="50000"/>
                </a:schemeClr>
              </a:solidFill>
            </a:endParaRPr>
          </a:p>
          <a:p>
            <a:pPr algn="ctr">
              <a:lnSpc>
                <a:spcPts val="1500"/>
              </a:lnSpc>
            </a:pPr>
            <a:endParaRPr lang="en-US" altLang="ja-JP" sz="1200" b="1" dirty="0">
              <a:solidFill>
                <a:schemeClr val="accent5">
                  <a:lumMod val="50000"/>
                </a:schemeClr>
              </a:solidFill>
            </a:endParaRPr>
          </a:p>
          <a:p>
            <a:pPr algn="ctr">
              <a:lnSpc>
                <a:spcPts val="1500"/>
              </a:lnSpc>
            </a:pPr>
            <a:endParaRPr kumimoji="1" lang="ja-JP" altLang="en-US" sz="1200" b="1" dirty="0">
              <a:solidFill>
                <a:schemeClr val="accent5">
                  <a:lumMod val="50000"/>
                </a:schemeClr>
              </a:solidFill>
            </a:endParaRPr>
          </a:p>
          <a:p>
            <a:pPr algn="ctr">
              <a:lnSpc>
                <a:spcPts val="1500"/>
              </a:lnSpc>
            </a:pPr>
            <a:r>
              <a:rPr kumimoji="1" lang="ja-JP" altLang="en-US" sz="1100" dirty="0">
                <a:solidFill>
                  <a:schemeClr val="dk1"/>
                </a:solidFill>
              </a:rPr>
              <a:t>現場の問題点から深掘りし</a:t>
            </a:r>
          </a:p>
          <a:p>
            <a:pPr algn="ctr">
              <a:lnSpc>
                <a:spcPts val="1500"/>
              </a:lnSpc>
            </a:pPr>
            <a:r>
              <a:rPr kumimoji="1" lang="ja-JP" altLang="en-US" sz="1100" dirty="0">
                <a:solidFill>
                  <a:schemeClr val="dk1"/>
                </a:solidFill>
              </a:rPr>
              <a:t>経営の課題に結び付く</a:t>
            </a:r>
            <a:endParaRPr kumimoji="1" lang="en-US" altLang="ja-JP" sz="1100" dirty="0">
              <a:solidFill>
                <a:schemeClr val="dk1"/>
              </a:solidFill>
            </a:endParaRPr>
          </a:p>
          <a:p>
            <a:pPr algn="ctr">
              <a:lnSpc>
                <a:spcPts val="1500"/>
              </a:lnSpc>
            </a:pPr>
            <a:r>
              <a:rPr kumimoji="1" lang="ja-JP" altLang="en-US" sz="1100" dirty="0">
                <a:solidFill>
                  <a:schemeClr val="dk1"/>
                </a:solidFill>
              </a:rPr>
              <a:t>根本的な問題点を</a:t>
            </a:r>
            <a:r>
              <a:rPr kumimoji="1" lang="en-US" altLang="ja-JP" sz="1100" dirty="0">
                <a:solidFill>
                  <a:schemeClr val="dk1"/>
                </a:solidFill>
              </a:rPr>
              <a:t>AI</a:t>
            </a:r>
            <a:r>
              <a:rPr kumimoji="1" lang="ja-JP" altLang="en-US" sz="1100" dirty="0">
                <a:solidFill>
                  <a:schemeClr val="dk1"/>
                </a:solidFill>
              </a:rPr>
              <a:t>で解決する</a:t>
            </a:r>
          </a:p>
        </p:txBody>
      </p:sp>
      <p:sp>
        <p:nvSpPr>
          <p:cNvPr id="17" name="四角形: 角を丸くする 16">
            <a:extLst>
              <a:ext uri="{FF2B5EF4-FFF2-40B4-BE49-F238E27FC236}">
                <a16:creationId xmlns:a16="http://schemas.microsoft.com/office/drawing/2014/main" id="{ADD5B365-43BE-3E3C-B7EC-1E34304F52DE}"/>
              </a:ext>
            </a:extLst>
          </p:cNvPr>
          <p:cNvSpPr/>
          <p:nvPr/>
        </p:nvSpPr>
        <p:spPr>
          <a:xfrm>
            <a:off x="6263810" y="3982068"/>
            <a:ext cx="2436517" cy="2090686"/>
          </a:xfrm>
          <a:prstGeom prst="roundRect">
            <a:avLst>
              <a:gd name="adj" fmla="val 7772"/>
            </a:avLst>
          </a:prstGeom>
          <a:solidFill>
            <a:schemeClr val="accent5">
              <a:lumMod val="20000"/>
              <a:lumOff val="80000"/>
            </a:schemeClr>
          </a:solidFill>
          <a:ln w="9525">
            <a:solidFill>
              <a:schemeClr val="accent5">
                <a:lumMod val="75000"/>
              </a:schemeClr>
            </a:solidFill>
          </a:ln>
        </p:spPr>
        <p:style>
          <a:lnRef idx="2">
            <a:schemeClr val="dk1"/>
          </a:lnRef>
          <a:fillRef idx="1">
            <a:schemeClr val="lt1"/>
          </a:fillRef>
          <a:effectRef idx="0">
            <a:schemeClr val="dk1"/>
          </a:effectRef>
          <a:fontRef idx="minor">
            <a:schemeClr val="dk1"/>
          </a:fontRef>
        </p:style>
        <p:txBody>
          <a:bodyPr lIns="36000" rIns="36000" rtlCol="0" anchor="b"/>
          <a:lstStyle/>
          <a:p>
            <a:pPr algn="ctr">
              <a:lnSpc>
                <a:spcPts val="1500"/>
              </a:lnSpc>
            </a:pPr>
            <a:r>
              <a:rPr lang="ja-JP" altLang="en-US" sz="1200" b="1" dirty="0">
                <a:solidFill>
                  <a:schemeClr val="accent5">
                    <a:lumMod val="50000"/>
                  </a:schemeClr>
                </a:solidFill>
              </a:rPr>
              <a:t>コミュニケーションの問題</a:t>
            </a:r>
            <a:endParaRPr kumimoji="1" lang="ja-JP" altLang="en-US" sz="1200" b="1" dirty="0">
              <a:solidFill>
                <a:schemeClr val="accent5">
                  <a:lumMod val="50000"/>
                </a:schemeClr>
              </a:solidFill>
            </a:endParaRPr>
          </a:p>
          <a:p>
            <a:pPr algn="ctr">
              <a:lnSpc>
                <a:spcPts val="1500"/>
              </a:lnSpc>
            </a:pPr>
            <a:endParaRPr kumimoji="1" lang="en-US" altLang="ja-JP" sz="1100" dirty="0">
              <a:solidFill>
                <a:schemeClr val="dk1"/>
              </a:solidFill>
            </a:endParaRPr>
          </a:p>
          <a:p>
            <a:pPr algn="ctr">
              <a:lnSpc>
                <a:spcPts val="1500"/>
              </a:lnSpc>
            </a:pPr>
            <a:endParaRPr lang="en-US" altLang="ja-JP" sz="1100" dirty="0"/>
          </a:p>
          <a:p>
            <a:pPr algn="ctr">
              <a:lnSpc>
                <a:spcPts val="1500"/>
              </a:lnSpc>
            </a:pPr>
            <a:endParaRPr kumimoji="1" lang="en-US" altLang="ja-JP" sz="1100" dirty="0">
              <a:solidFill>
                <a:schemeClr val="dk1"/>
              </a:solidFill>
            </a:endParaRPr>
          </a:p>
          <a:p>
            <a:pPr algn="ctr">
              <a:lnSpc>
                <a:spcPts val="1500"/>
              </a:lnSpc>
            </a:pPr>
            <a:endParaRPr kumimoji="1" lang="en-US" altLang="ja-JP" sz="1100" dirty="0">
              <a:solidFill>
                <a:schemeClr val="dk1"/>
              </a:solidFill>
            </a:endParaRPr>
          </a:p>
          <a:p>
            <a:pPr algn="ctr">
              <a:lnSpc>
                <a:spcPts val="1500"/>
              </a:lnSpc>
            </a:pPr>
            <a:endParaRPr lang="en-US" altLang="ja-JP" sz="1100" dirty="0"/>
          </a:p>
          <a:p>
            <a:pPr algn="ctr">
              <a:lnSpc>
                <a:spcPts val="1500"/>
              </a:lnSpc>
            </a:pPr>
            <a:endParaRPr kumimoji="1" lang="en-US" altLang="ja-JP" sz="1100" dirty="0">
              <a:solidFill>
                <a:schemeClr val="dk1"/>
              </a:solidFill>
            </a:endParaRPr>
          </a:p>
          <a:p>
            <a:pPr algn="ctr">
              <a:lnSpc>
                <a:spcPts val="1500"/>
              </a:lnSpc>
            </a:pPr>
            <a:r>
              <a:rPr kumimoji="1" lang="ja-JP" altLang="en-US" sz="1100" dirty="0">
                <a:solidFill>
                  <a:schemeClr val="dk1"/>
                </a:solidFill>
              </a:rPr>
              <a:t>企業はコミュニケーションの場</a:t>
            </a:r>
            <a:endParaRPr kumimoji="1" lang="en-US" altLang="ja-JP" sz="1100" dirty="0">
              <a:solidFill>
                <a:schemeClr val="dk1"/>
              </a:solidFill>
            </a:endParaRPr>
          </a:p>
          <a:p>
            <a:pPr algn="ctr">
              <a:lnSpc>
                <a:spcPts val="1500"/>
              </a:lnSpc>
            </a:pPr>
            <a:r>
              <a:rPr kumimoji="1" lang="ja-JP" altLang="en-US" sz="1100" dirty="0">
                <a:solidFill>
                  <a:schemeClr val="dk1"/>
                </a:solidFill>
              </a:rPr>
              <a:t>業務の課題はコミュニケーションの課題として表れることが多い</a:t>
            </a:r>
          </a:p>
        </p:txBody>
      </p:sp>
      <p:sp>
        <p:nvSpPr>
          <p:cNvPr id="18" name="四角形: 角を丸くする 17">
            <a:extLst>
              <a:ext uri="{FF2B5EF4-FFF2-40B4-BE49-F238E27FC236}">
                <a16:creationId xmlns:a16="http://schemas.microsoft.com/office/drawing/2014/main" id="{4044B39A-E460-28CA-A04E-1CF2D9D1BD1E}"/>
              </a:ext>
            </a:extLst>
          </p:cNvPr>
          <p:cNvSpPr/>
          <p:nvPr/>
        </p:nvSpPr>
        <p:spPr>
          <a:xfrm>
            <a:off x="3424953" y="1645578"/>
            <a:ext cx="2436517" cy="2090686"/>
          </a:xfrm>
          <a:prstGeom prst="roundRect">
            <a:avLst>
              <a:gd name="adj" fmla="val 7772"/>
            </a:avLst>
          </a:prstGeom>
          <a:solidFill>
            <a:schemeClr val="accent6">
              <a:lumMod val="20000"/>
              <a:lumOff val="80000"/>
            </a:schemeClr>
          </a:solidFill>
          <a:ln w="9525">
            <a:solidFill>
              <a:schemeClr val="accent6">
                <a:lumMod val="50000"/>
              </a:schemeClr>
            </a:solidFill>
          </a:ln>
        </p:spPr>
        <p:style>
          <a:lnRef idx="2">
            <a:schemeClr val="dk1"/>
          </a:lnRef>
          <a:fillRef idx="1">
            <a:schemeClr val="lt1"/>
          </a:fillRef>
          <a:effectRef idx="0">
            <a:schemeClr val="dk1"/>
          </a:effectRef>
          <a:fontRef idx="minor">
            <a:schemeClr val="dk1"/>
          </a:fontRef>
        </p:style>
        <p:txBody>
          <a:bodyPr lIns="36000" rIns="36000" rtlCol="0" anchor="b"/>
          <a:lstStyle/>
          <a:p>
            <a:pPr algn="ctr">
              <a:lnSpc>
                <a:spcPts val="1500"/>
              </a:lnSpc>
            </a:pPr>
            <a:r>
              <a:rPr lang="ja-JP" altLang="en-US" sz="1200" b="1" dirty="0">
                <a:solidFill>
                  <a:schemeClr val="accent6">
                    <a:lumMod val="50000"/>
                  </a:schemeClr>
                </a:solidFill>
              </a:rPr>
              <a:t>理念や文化</a:t>
            </a:r>
            <a:endParaRPr lang="en-US" altLang="ja-JP" sz="1200" b="1" dirty="0">
              <a:solidFill>
                <a:schemeClr val="accent6">
                  <a:lumMod val="50000"/>
                </a:schemeClr>
              </a:solidFill>
            </a:endParaRPr>
          </a:p>
          <a:p>
            <a:pPr algn="ctr">
              <a:lnSpc>
                <a:spcPts val="1500"/>
              </a:lnSpc>
            </a:pPr>
            <a:endParaRPr lang="en-US" altLang="ja-JP" sz="1200" b="1" dirty="0">
              <a:solidFill>
                <a:schemeClr val="accent6">
                  <a:lumMod val="50000"/>
                </a:schemeClr>
              </a:solidFill>
            </a:endParaRPr>
          </a:p>
          <a:p>
            <a:pPr algn="ctr">
              <a:lnSpc>
                <a:spcPts val="1500"/>
              </a:lnSpc>
            </a:pPr>
            <a:endParaRPr lang="en-US" altLang="ja-JP" sz="1200" b="1" dirty="0">
              <a:solidFill>
                <a:schemeClr val="accent6">
                  <a:lumMod val="50000"/>
                </a:schemeClr>
              </a:solidFill>
            </a:endParaRPr>
          </a:p>
          <a:p>
            <a:pPr algn="ctr">
              <a:lnSpc>
                <a:spcPts val="1500"/>
              </a:lnSpc>
            </a:pPr>
            <a:endParaRPr lang="en-US" altLang="ja-JP" sz="1200" b="1" dirty="0">
              <a:solidFill>
                <a:schemeClr val="accent6">
                  <a:lumMod val="50000"/>
                </a:schemeClr>
              </a:solidFill>
            </a:endParaRPr>
          </a:p>
          <a:p>
            <a:pPr algn="ctr">
              <a:lnSpc>
                <a:spcPts val="1500"/>
              </a:lnSpc>
            </a:pPr>
            <a:endParaRPr lang="en-US" altLang="ja-JP" sz="1200" b="1" dirty="0">
              <a:solidFill>
                <a:schemeClr val="accent6">
                  <a:lumMod val="50000"/>
                </a:schemeClr>
              </a:solidFill>
            </a:endParaRPr>
          </a:p>
          <a:p>
            <a:pPr algn="ctr">
              <a:lnSpc>
                <a:spcPts val="1500"/>
              </a:lnSpc>
            </a:pPr>
            <a:endParaRPr lang="en-US" altLang="ja-JP" sz="1200" b="1" dirty="0">
              <a:solidFill>
                <a:schemeClr val="accent6">
                  <a:lumMod val="50000"/>
                </a:schemeClr>
              </a:solidFill>
            </a:endParaRPr>
          </a:p>
          <a:p>
            <a:pPr algn="ctr">
              <a:lnSpc>
                <a:spcPts val="1500"/>
              </a:lnSpc>
            </a:pPr>
            <a:endParaRPr lang="ja-JP" altLang="en-US" sz="1200" b="1" dirty="0">
              <a:solidFill>
                <a:schemeClr val="accent6">
                  <a:lumMod val="50000"/>
                </a:schemeClr>
              </a:solidFill>
            </a:endParaRPr>
          </a:p>
          <a:p>
            <a:pPr algn="ctr"/>
            <a:r>
              <a:rPr lang="ja-JP" altLang="en-US" sz="1100" dirty="0">
                <a:solidFill>
                  <a:schemeClr val="tx1"/>
                </a:solidFill>
              </a:rPr>
              <a:t>戦略的な考え方に基づいて</a:t>
            </a:r>
          </a:p>
          <a:p>
            <a:pPr algn="ctr"/>
            <a:r>
              <a:rPr lang="ja-JP" altLang="en-US" sz="1100" dirty="0">
                <a:solidFill>
                  <a:schemeClr val="tx1"/>
                </a:solidFill>
              </a:rPr>
              <a:t>生まれた組織の理念・文化は</a:t>
            </a:r>
          </a:p>
          <a:p>
            <a:pPr algn="ctr"/>
            <a:r>
              <a:rPr lang="en-US" altLang="ja-JP" sz="1100" dirty="0">
                <a:solidFill>
                  <a:schemeClr val="tx1"/>
                </a:solidFill>
              </a:rPr>
              <a:t>AI</a:t>
            </a:r>
            <a:r>
              <a:rPr lang="ja-JP" altLang="en-US" sz="1100" dirty="0">
                <a:solidFill>
                  <a:schemeClr val="tx1"/>
                </a:solidFill>
              </a:rPr>
              <a:t>導入のための方向性を指し示す</a:t>
            </a:r>
          </a:p>
        </p:txBody>
      </p:sp>
      <p:sp>
        <p:nvSpPr>
          <p:cNvPr id="19" name="四角形: 角を丸くする 18">
            <a:extLst>
              <a:ext uri="{FF2B5EF4-FFF2-40B4-BE49-F238E27FC236}">
                <a16:creationId xmlns:a16="http://schemas.microsoft.com/office/drawing/2014/main" id="{E282D9B2-7D9B-4647-9AF9-577D4073EF54}"/>
              </a:ext>
            </a:extLst>
          </p:cNvPr>
          <p:cNvSpPr/>
          <p:nvPr/>
        </p:nvSpPr>
        <p:spPr>
          <a:xfrm>
            <a:off x="6263810" y="1642455"/>
            <a:ext cx="2436517" cy="2090686"/>
          </a:xfrm>
          <a:prstGeom prst="roundRect">
            <a:avLst>
              <a:gd name="adj" fmla="val 7772"/>
            </a:avLst>
          </a:prstGeom>
          <a:solidFill>
            <a:schemeClr val="accent6">
              <a:lumMod val="20000"/>
              <a:lumOff val="80000"/>
            </a:schemeClr>
          </a:solidFill>
          <a:ln w="9525">
            <a:solidFill>
              <a:schemeClr val="accent6">
                <a:lumMod val="50000"/>
              </a:schemeClr>
            </a:solidFill>
          </a:ln>
        </p:spPr>
        <p:style>
          <a:lnRef idx="2">
            <a:schemeClr val="dk1"/>
          </a:lnRef>
          <a:fillRef idx="1">
            <a:schemeClr val="lt1"/>
          </a:fillRef>
          <a:effectRef idx="0">
            <a:schemeClr val="dk1"/>
          </a:effectRef>
          <a:fontRef idx="minor">
            <a:schemeClr val="dk1"/>
          </a:fontRef>
        </p:style>
        <p:txBody>
          <a:bodyPr lIns="36000" rIns="36000" rtlCol="0" anchor="b"/>
          <a:lstStyle/>
          <a:p>
            <a:pPr algn="ctr">
              <a:lnSpc>
                <a:spcPts val="1500"/>
              </a:lnSpc>
            </a:pPr>
            <a:r>
              <a:rPr lang="ja-JP" altLang="en-US" sz="1200" b="1" dirty="0">
                <a:solidFill>
                  <a:schemeClr val="accent6">
                    <a:lumMod val="50000"/>
                  </a:schemeClr>
                </a:solidFill>
              </a:rPr>
              <a:t>理念や文化の反転</a:t>
            </a:r>
            <a:endParaRPr lang="en-US" altLang="ja-JP" sz="1200" b="1" dirty="0">
              <a:solidFill>
                <a:schemeClr val="accent6">
                  <a:lumMod val="50000"/>
                </a:schemeClr>
              </a:solidFill>
            </a:endParaRPr>
          </a:p>
          <a:p>
            <a:pPr algn="ctr">
              <a:lnSpc>
                <a:spcPts val="1500"/>
              </a:lnSpc>
            </a:pPr>
            <a:endParaRPr lang="en-US" altLang="ja-JP" sz="1200" b="1" dirty="0">
              <a:solidFill>
                <a:schemeClr val="accent6">
                  <a:lumMod val="50000"/>
                </a:schemeClr>
              </a:solidFill>
            </a:endParaRPr>
          </a:p>
          <a:p>
            <a:pPr algn="ctr">
              <a:lnSpc>
                <a:spcPts val="1500"/>
              </a:lnSpc>
            </a:pPr>
            <a:endParaRPr lang="en-US" altLang="ja-JP" sz="1200" b="1" dirty="0">
              <a:solidFill>
                <a:schemeClr val="accent6">
                  <a:lumMod val="50000"/>
                </a:schemeClr>
              </a:solidFill>
            </a:endParaRPr>
          </a:p>
          <a:p>
            <a:pPr algn="ctr">
              <a:lnSpc>
                <a:spcPts val="1500"/>
              </a:lnSpc>
            </a:pPr>
            <a:endParaRPr lang="en-US" altLang="ja-JP" sz="1200" b="1" dirty="0">
              <a:solidFill>
                <a:schemeClr val="accent6">
                  <a:lumMod val="50000"/>
                </a:schemeClr>
              </a:solidFill>
            </a:endParaRPr>
          </a:p>
          <a:p>
            <a:pPr algn="ctr">
              <a:lnSpc>
                <a:spcPts val="1500"/>
              </a:lnSpc>
            </a:pPr>
            <a:endParaRPr lang="en-US" altLang="ja-JP" sz="1200" b="1" dirty="0">
              <a:solidFill>
                <a:schemeClr val="accent6">
                  <a:lumMod val="50000"/>
                </a:schemeClr>
              </a:solidFill>
            </a:endParaRPr>
          </a:p>
          <a:p>
            <a:pPr algn="ctr">
              <a:lnSpc>
                <a:spcPts val="1500"/>
              </a:lnSpc>
            </a:pPr>
            <a:endParaRPr lang="en-US" altLang="ja-JP" sz="1200" b="1" dirty="0">
              <a:solidFill>
                <a:schemeClr val="accent6">
                  <a:lumMod val="50000"/>
                </a:schemeClr>
              </a:solidFill>
            </a:endParaRPr>
          </a:p>
          <a:p>
            <a:pPr algn="ctr">
              <a:lnSpc>
                <a:spcPts val="1500"/>
              </a:lnSpc>
            </a:pPr>
            <a:endParaRPr lang="ja-JP" altLang="en-US" sz="1200" b="1" dirty="0">
              <a:solidFill>
                <a:schemeClr val="accent6">
                  <a:lumMod val="50000"/>
                </a:schemeClr>
              </a:solidFill>
            </a:endParaRPr>
          </a:p>
          <a:p>
            <a:pPr algn="ctr"/>
            <a:r>
              <a:rPr lang="ja-JP" altLang="en-US" sz="1100" dirty="0">
                <a:solidFill>
                  <a:schemeClr val="tx1"/>
                </a:solidFill>
              </a:rPr>
              <a:t>企業の理念や文化は</a:t>
            </a:r>
          </a:p>
          <a:p>
            <a:pPr algn="ctr"/>
            <a:r>
              <a:rPr lang="ja-JP" altLang="en-US" sz="1100" dirty="0">
                <a:solidFill>
                  <a:schemeClr val="tx1"/>
                </a:solidFill>
              </a:rPr>
              <a:t>その企業の持つ課題感そのもの</a:t>
            </a:r>
            <a:endParaRPr lang="en-US" altLang="ja-JP" sz="1100" dirty="0">
              <a:solidFill>
                <a:schemeClr val="tx1"/>
              </a:solidFill>
            </a:endParaRPr>
          </a:p>
          <a:p>
            <a:pPr algn="ctr"/>
            <a:r>
              <a:rPr lang="en-US" altLang="ja-JP" sz="1100" dirty="0">
                <a:solidFill>
                  <a:schemeClr val="tx1"/>
                </a:solidFill>
              </a:rPr>
              <a:t>AI</a:t>
            </a:r>
            <a:r>
              <a:rPr lang="ja-JP" altLang="en-US" sz="1100" dirty="0">
                <a:solidFill>
                  <a:schemeClr val="tx1"/>
                </a:solidFill>
              </a:rPr>
              <a:t>を導入して解決すべきものとなる</a:t>
            </a:r>
          </a:p>
        </p:txBody>
      </p:sp>
      <p:sp>
        <p:nvSpPr>
          <p:cNvPr id="20" name="四角形: 角を丸くする 19">
            <a:extLst>
              <a:ext uri="{FF2B5EF4-FFF2-40B4-BE49-F238E27FC236}">
                <a16:creationId xmlns:a16="http://schemas.microsoft.com/office/drawing/2014/main" id="{A6383A2D-0FCA-E904-AA4D-48DE340427B3}"/>
              </a:ext>
            </a:extLst>
          </p:cNvPr>
          <p:cNvSpPr/>
          <p:nvPr/>
        </p:nvSpPr>
        <p:spPr>
          <a:xfrm>
            <a:off x="9102668" y="1642455"/>
            <a:ext cx="2436517" cy="2090686"/>
          </a:xfrm>
          <a:prstGeom prst="roundRect">
            <a:avLst>
              <a:gd name="adj" fmla="val 7772"/>
            </a:avLst>
          </a:prstGeom>
          <a:solidFill>
            <a:schemeClr val="accent6">
              <a:lumMod val="20000"/>
              <a:lumOff val="80000"/>
            </a:schemeClr>
          </a:solidFill>
          <a:ln w="9525">
            <a:solidFill>
              <a:schemeClr val="accent6">
                <a:lumMod val="50000"/>
              </a:schemeClr>
            </a:solidFill>
          </a:ln>
        </p:spPr>
        <p:style>
          <a:lnRef idx="2">
            <a:schemeClr val="dk1"/>
          </a:lnRef>
          <a:fillRef idx="1">
            <a:schemeClr val="lt1"/>
          </a:fillRef>
          <a:effectRef idx="0">
            <a:schemeClr val="dk1"/>
          </a:effectRef>
          <a:fontRef idx="minor">
            <a:schemeClr val="dk1"/>
          </a:fontRef>
        </p:style>
        <p:txBody>
          <a:bodyPr lIns="36000" rIns="36000" rtlCol="0" anchor="b"/>
          <a:lstStyle/>
          <a:p>
            <a:pPr algn="ctr">
              <a:lnSpc>
                <a:spcPts val="1500"/>
              </a:lnSpc>
            </a:pPr>
            <a:r>
              <a:rPr lang="ja-JP" altLang="en-US" sz="1200" b="1" dirty="0">
                <a:solidFill>
                  <a:schemeClr val="accent6">
                    <a:lumMod val="50000"/>
                  </a:schemeClr>
                </a:solidFill>
              </a:rPr>
              <a:t>経営課題</a:t>
            </a:r>
            <a:endParaRPr lang="en-US" altLang="ja-JP" sz="1200" b="1" dirty="0">
              <a:solidFill>
                <a:schemeClr val="accent6">
                  <a:lumMod val="50000"/>
                </a:schemeClr>
              </a:solidFill>
            </a:endParaRPr>
          </a:p>
          <a:p>
            <a:pPr algn="ctr">
              <a:lnSpc>
                <a:spcPts val="1500"/>
              </a:lnSpc>
            </a:pPr>
            <a:endParaRPr lang="en-US" altLang="ja-JP" sz="1200" b="1" dirty="0">
              <a:solidFill>
                <a:schemeClr val="accent6">
                  <a:lumMod val="50000"/>
                </a:schemeClr>
              </a:solidFill>
            </a:endParaRPr>
          </a:p>
          <a:p>
            <a:pPr algn="ctr">
              <a:lnSpc>
                <a:spcPts val="1500"/>
              </a:lnSpc>
            </a:pPr>
            <a:endParaRPr lang="en-US" altLang="ja-JP" sz="1200" b="1" dirty="0">
              <a:solidFill>
                <a:schemeClr val="accent6">
                  <a:lumMod val="50000"/>
                </a:schemeClr>
              </a:solidFill>
            </a:endParaRPr>
          </a:p>
          <a:p>
            <a:pPr algn="ctr">
              <a:lnSpc>
                <a:spcPts val="1500"/>
              </a:lnSpc>
            </a:pPr>
            <a:endParaRPr lang="en-US" altLang="ja-JP" sz="1200" b="1" dirty="0">
              <a:solidFill>
                <a:schemeClr val="accent6">
                  <a:lumMod val="50000"/>
                </a:schemeClr>
              </a:solidFill>
            </a:endParaRPr>
          </a:p>
          <a:p>
            <a:pPr algn="ctr">
              <a:lnSpc>
                <a:spcPts val="1500"/>
              </a:lnSpc>
            </a:pPr>
            <a:endParaRPr lang="en-US" altLang="ja-JP" sz="1200" b="1" dirty="0">
              <a:solidFill>
                <a:schemeClr val="accent6">
                  <a:lumMod val="50000"/>
                </a:schemeClr>
              </a:solidFill>
            </a:endParaRPr>
          </a:p>
          <a:p>
            <a:pPr algn="ctr">
              <a:lnSpc>
                <a:spcPts val="1500"/>
              </a:lnSpc>
            </a:pPr>
            <a:endParaRPr lang="en-US" altLang="ja-JP" sz="1200" b="1" dirty="0">
              <a:solidFill>
                <a:schemeClr val="accent6">
                  <a:lumMod val="50000"/>
                </a:schemeClr>
              </a:solidFill>
            </a:endParaRPr>
          </a:p>
          <a:p>
            <a:pPr algn="ctr">
              <a:lnSpc>
                <a:spcPts val="1500"/>
              </a:lnSpc>
            </a:pPr>
            <a:endParaRPr lang="ja-JP" altLang="en-US" sz="1200" b="1" dirty="0">
              <a:solidFill>
                <a:schemeClr val="accent6">
                  <a:lumMod val="50000"/>
                </a:schemeClr>
              </a:solidFill>
            </a:endParaRPr>
          </a:p>
          <a:p>
            <a:pPr algn="ctr"/>
            <a:r>
              <a:rPr lang="ja-JP" altLang="en-US" sz="1100" dirty="0">
                <a:solidFill>
                  <a:schemeClr val="tx1"/>
                </a:solidFill>
              </a:rPr>
              <a:t>課題を導き</a:t>
            </a:r>
            <a:endParaRPr lang="en-US" altLang="ja-JP" sz="1100" dirty="0">
              <a:solidFill>
                <a:schemeClr val="tx1"/>
              </a:solidFill>
            </a:endParaRPr>
          </a:p>
          <a:p>
            <a:pPr algn="ctr"/>
            <a:r>
              <a:rPr lang="ja-JP" altLang="en-US" sz="1100" dirty="0">
                <a:solidFill>
                  <a:schemeClr val="tx1"/>
                </a:solidFill>
              </a:rPr>
              <a:t>それに至るまでの</a:t>
            </a:r>
            <a:endParaRPr lang="en-US" altLang="ja-JP" sz="1100" dirty="0">
              <a:solidFill>
                <a:schemeClr val="tx1"/>
              </a:solidFill>
            </a:endParaRPr>
          </a:p>
          <a:p>
            <a:pPr algn="ctr"/>
            <a:r>
              <a:rPr lang="ja-JP" altLang="en-US" sz="1100" dirty="0">
                <a:solidFill>
                  <a:schemeClr val="tx1"/>
                </a:solidFill>
              </a:rPr>
              <a:t>問題点を</a:t>
            </a:r>
            <a:r>
              <a:rPr lang="en-US" altLang="ja-JP" sz="1100" dirty="0">
                <a:solidFill>
                  <a:schemeClr val="tx1"/>
                </a:solidFill>
              </a:rPr>
              <a:t>AI</a:t>
            </a:r>
            <a:r>
              <a:rPr lang="ja-JP" altLang="en-US" sz="1100" dirty="0">
                <a:solidFill>
                  <a:schemeClr val="tx1"/>
                </a:solidFill>
              </a:rPr>
              <a:t>で解決する</a:t>
            </a:r>
          </a:p>
        </p:txBody>
      </p:sp>
      <p:sp>
        <p:nvSpPr>
          <p:cNvPr id="21" name="二等辺三角形 20">
            <a:extLst>
              <a:ext uri="{FF2B5EF4-FFF2-40B4-BE49-F238E27FC236}">
                <a16:creationId xmlns:a16="http://schemas.microsoft.com/office/drawing/2014/main" id="{118167B5-D4B0-7F31-94CE-02FCF79D3B4B}"/>
              </a:ext>
            </a:extLst>
          </p:cNvPr>
          <p:cNvSpPr/>
          <p:nvPr/>
        </p:nvSpPr>
        <p:spPr>
          <a:xfrm rot="5400000">
            <a:off x="2954060" y="2528819"/>
            <a:ext cx="539444" cy="317958"/>
          </a:xfrm>
          <a:prstGeom prst="triangle">
            <a:avLst/>
          </a:prstGeom>
          <a:solidFill>
            <a:schemeClr val="accent6">
              <a:lumMod val="60000"/>
              <a:lumOff val="40000"/>
            </a:schemeClr>
          </a:solidFill>
          <a:ln w="9525">
            <a:solidFill>
              <a:schemeClr val="accent6">
                <a:lumMod val="60000"/>
                <a:lumOff val="4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solidFill>
                <a:schemeClr val="dk1"/>
              </a:solidFill>
            </a:endParaRPr>
          </a:p>
        </p:txBody>
      </p:sp>
      <p:sp>
        <p:nvSpPr>
          <p:cNvPr id="22" name="二等辺三角形 21">
            <a:extLst>
              <a:ext uri="{FF2B5EF4-FFF2-40B4-BE49-F238E27FC236}">
                <a16:creationId xmlns:a16="http://schemas.microsoft.com/office/drawing/2014/main" id="{A7DD3531-1CD2-0DB0-E53C-6B76004571A6}"/>
              </a:ext>
            </a:extLst>
          </p:cNvPr>
          <p:cNvSpPr/>
          <p:nvPr/>
        </p:nvSpPr>
        <p:spPr>
          <a:xfrm rot="5400000">
            <a:off x="5792918" y="2528819"/>
            <a:ext cx="539444" cy="317958"/>
          </a:xfrm>
          <a:prstGeom prst="triangle">
            <a:avLst/>
          </a:prstGeom>
          <a:solidFill>
            <a:schemeClr val="accent6">
              <a:lumMod val="75000"/>
            </a:schemeClr>
          </a:solidFill>
          <a:ln w="9525">
            <a:solidFill>
              <a:schemeClr val="accent6">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solidFill>
                <a:schemeClr val="dk1"/>
              </a:solidFill>
            </a:endParaRPr>
          </a:p>
        </p:txBody>
      </p:sp>
      <p:sp>
        <p:nvSpPr>
          <p:cNvPr id="23" name="二等辺三角形 22">
            <a:extLst>
              <a:ext uri="{FF2B5EF4-FFF2-40B4-BE49-F238E27FC236}">
                <a16:creationId xmlns:a16="http://schemas.microsoft.com/office/drawing/2014/main" id="{7594F2A8-E80E-A82D-FEC1-688BF818B3C7}"/>
              </a:ext>
            </a:extLst>
          </p:cNvPr>
          <p:cNvSpPr/>
          <p:nvPr/>
        </p:nvSpPr>
        <p:spPr>
          <a:xfrm rot="5400000">
            <a:off x="8631775" y="2528819"/>
            <a:ext cx="539444" cy="317958"/>
          </a:xfrm>
          <a:prstGeom prst="triangle">
            <a:avLst/>
          </a:prstGeom>
          <a:solidFill>
            <a:schemeClr val="accent6">
              <a:lumMod val="50000"/>
            </a:schemeClr>
          </a:solidFill>
          <a:ln w="9525">
            <a:solidFill>
              <a:schemeClr val="accent6">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solidFill>
                <a:schemeClr val="dk1"/>
              </a:solidFill>
            </a:endParaRPr>
          </a:p>
        </p:txBody>
      </p:sp>
      <p:sp>
        <p:nvSpPr>
          <p:cNvPr id="24" name="二等辺三角形 23">
            <a:extLst>
              <a:ext uri="{FF2B5EF4-FFF2-40B4-BE49-F238E27FC236}">
                <a16:creationId xmlns:a16="http://schemas.microsoft.com/office/drawing/2014/main" id="{73246694-C2CC-A714-998A-C556D25AC725}"/>
              </a:ext>
            </a:extLst>
          </p:cNvPr>
          <p:cNvSpPr/>
          <p:nvPr/>
        </p:nvSpPr>
        <p:spPr>
          <a:xfrm rot="5400000">
            <a:off x="2954060" y="4868432"/>
            <a:ext cx="539444" cy="317958"/>
          </a:xfrm>
          <a:prstGeom prst="triangle">
            <a:avLst/>
          </a:prstGeom>
          <a:solidFill>
            <a:schemeClr val="accent5">
              <a:lumMod val="60000"/>
              <a:lumOff val="40000"/>
            </a:schemeClr>
          </a:solidFill>
          <a:ln w="9525">
            <a:solidFill>
              <a:schemeClr val="accent5">
                <a:lumMod val="60000"/>
                <a:lumOff val="4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solidFill>
                <a:schemeClr val="dk1"/>
              </a:solidFill>
            </a:endParaRPr>
          </a:p>
        </p:txBody>
      </p:sp>
      <p:sp>
        <p:nvSpPr>
          <p:cNvPr id="25" name="二等辺三角形 24">
            <a:extLst>
              <a:ext uri="{FF2B5EF4-FFF2-40B4-BE49-F238E27FC236}">
                <a16:creationId xmlns:a16="http://schemas.microsoft.com/office/drawing/2014/main" id="{0D11A10A-3D1E-7F32-BA16-523273DFB89C}"/>
              </a:ext>
            </a:extLst>
          </p:cNvPr>
          <p:cNvSpPr/>
          <p:nvPr/>
        </p:nvSpPr>
        <p:spPr>
          <a:xfrm rot="5400000">
            <a:off x="5792918" y="4868432"/>
            <a:ext cx="539444" cy="317958"/>
          </a:xfrm>
          <a:prstGeom prst="triangle">
            <a:avLst/>
          </a:prstGeom>
          <a:solidFill>
            <a:schemeClr val="accent5">
              <a:lumMod val="75000"/>
            </a:schemeClr>
          </a:solidFill>
          <a:ln w="9525">
            <a:solidFill>
              <a:schemeClr val="accent5">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solidFill>
                <a:schemeClr val="dk1"/>
              </a:solidFill>
            </a:endParaRPr>
          </a:p>
        </p:txBody>
      </p:sp>
      <p:sp>
        <p:nvSpPr>
          <p:cNvPr id="26" name="二等辺三角形 25">
            <a:extLst>
              <a:ext uri="{FF2B5EF4-FFF2-40B4-BE49-F238E27FC236}">
                <a16:creationId xmlns:a16="http://schemas.microsoft.com/office/drawing/2014/main" id="{9068E218-14D9-52FC-C4B5-994C8341AE7D}"/>
              </a:ext>
            </a:extLst>
          </p:cNvPr>
          <p:cNvSpPr/>
          <p:nvPr/>
        </p:nvSpPr>
        <p:spPr>
          <a:xfrm rot="5400000">
            <a:off x="8631775" y="4868432"/>
            <a:ext cx="539444" cy="317958"/>
          </a:xfrm>
          <a:prstGeom prst="triangle">
            <a:avLst/>
          </a:prstGeom>
          <a:solidFill>
            <a:schemeClr val="accent5">
              <a:lumMod val="50000"/>
            </a:schemeClr>
          </a:solidFill>
          <a:ln w="9525">
            <a:solidFill>
              <a:schemeClr val="accent5">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solidFill>
                <a:schemeClr val="dk1"/>
              </a:solidFill>
            </a:endParaRPr>
          </a:p>
        </p:txBody>
      </p:sp>
      <p:pic>
        <p:nvPicPr>
          <p:cNvPr id="28" name="図 27" descr="アイコン&#10;&#10;AI によって生成されたコンテンツは間違っている可能性があります。">
            <a:extLst>
              <a:ext uri="{FF2B5EF4-FFF2-40B4-BE49-F238E27FC236}">
                <a16:creationId xmlns:a16="http://schemas.microsoft.com/office/drawing/2014/main" id="{53E48B6B-8863-FCED-BA2C-E72AEDE1DBBD}"/>
              </a:ext>
            </a:extLst>
          </p:cNvPr>
          <p:cNvPicPr>
            <a:picLocks noChangeAspect="1"/>
          </p:cNvPicPr>
          <p:nvPr/>
        </p:nvPicPr>
        <p:blipFill>
          <a:blip r:embed="rId2"/>
          <a:stretch>
            <a:fillRect/>
          </a:stretch>
        </p:blipFill>
        <p:spPr>
          <a:xfrm>
            <a:off x="1391360" y="4337010"/>
            <a:ext cx="825986" cy="977331"/>
          </a:xfrm>
          <a:prstGeom prst="rect">
            <a:avLst/>
          </a:prstGeom>
        </p:spPr>
      </p:pic>
      <p:grpSp>
        <p:nvGrpSpPr>
          <p:cNvPr id="29" name="グループ化 28">
            <a:extLst>
              <a:ext uri="{FF2B5EF4-FFF2-40B4-BE49-F238E27FC236}">
                <a16:creationId xmlns:a16="http://schemas.microsoft.com/office/drawing/2014/main" id="{202305B4-62B4-774B-2C95-6E5D3A20347E}"/>
              </a:ext>
            </a:extLst>
          </p:cNvPr>
          <p:cNvGrpSpPr/>
          <p:nvPr/>
        </p:nvGrpSpPr>
        <p:grpSpPr>
          <a:xfrm>
            <a:off x="1035261" y="2224050"/>
            <a:ext cx="1459014" cy="854866"/>
            <a:chOff x="576263" y="1005032"/>
            <a:chExt cx="1697148" cy="1001172"/>
          </a:xfrm>
        </p:grpSpPr>
        <p:pic>
          <p:nvPicPr>
            <p:cNvPr id="30" name="図 29" descr="挿絵 が含まれている画像&#10;&#10;AI によって生成されたコンテンツは間違っている可能性があります。">
              <a:extLst>
                <a:ext uri="{FF2B5EF4-FFF2-40B4-BE49-F238E27FC236}">
                  <a16:creationId xmlns:a16="http://schemas.microsoft.com/office/drawing/2014/main" id="{78A19DAA-20F0-343F-9F93-24D6BB5AB0D0}"/>
                </a:ext>
              </a:extLst>
            </p:cNvPr>
            <p:cNvPicPr>
              <a:picLocks noChangeAspect="1"/>
            </p:cNvPicPr>
            <p:nvPr/>
          </p:nvPicPr>
          <p:blipFill>
            <a:blip r:embed="rId3"/>
            <a:stretch>
              <a:fillRect/>
            </a:stretch>
          </p:blipFill>
          <p:spPr>
            <a:xfrm>
              <a:off x="576263" y="1046693"/>
              <a:ext cx="830667" cy="959511"/>
            </a:xfrm>
            <a:prstGeom prst="rect">
              <a:avLst/>
            </a:prstGeom>
          </p:spPr>
        </p:pic>
        <p:pic>
          <p:nvPicPr>
            <p:cNvPr id="31" name="図 30" descr="図形, 円&#10;&#10;AI によって生成されたコンテンツは間違っている可能性があります。">
              <a:extLst>
                <a:ext uri="{FF2B5EF4-FFF2-40B4-BE49-F238E27FC236}">
                  <a16:creationId xmlns:a16="http://schemas.microsoft.com/office/drawing/2014/main" id="{0D7858C3-F676-F52A-FD3B-E38DBAC0308C}"/>
                </a:ext>
              </a:extLst>
            </p:cNvPr>
            <p:cNvPicPr>
              <a:picLocks noChangeAspect="1"/>
            </p:cNvPicPr>
            <p:nvPr/>
          </p:nvPicPr>
          <p:blipFill>
            <a:blip r:embed="rId4"/>
            <a:stretch>
              <a:fillRect/>
            </a:stretch>
          </p:blipFill>
          <p:spPr>
            <a:xfrm>
              <a:off x="1435057" y="1005032"/>
              <a:ext cx="838354" cy="654278"/>
            </a:xfrm>
            <a:prstGeom prst="rect">
              <a:avLst/>
            </a:prstGeom>
          </p:spPr>
        </p:pic>
        <p:pic>
          <p:nvPicPr>
            <p:cNvPr id="32" name="図 31" descr="アイコン&#10;&#10;AI によって生成されたコンテンツは間違っている可能性があります。">
              <a:extLst>
                <a:ext uri="{FF2B5EF4-FFF2-40B4-BE49-F238E27FC236}">
                  <a16:creationId xmlns:a16="http://schemas.microsoft.com/office/drawing/2014/main" id="{7D86DA46-BE46-2F4E-CB73-FC4282624D83}"/>
                </a:ext>
              </a:extLst>
            </p:cNvPr>
            <p:cNvPicPr>
              <a:picLocks noChangeAspect="1"/>
            </p:cNvPicPr>
            <p:nvPr/>
          </p:nvPicPr>
          <p:blipFill>
            <a:blip r:embed="rId5"/>
            <a:srcRect l="59878" b="62081"/>
            <a:stretch/>
          </p:blipFill>
          <p:spPr>
            <a:xfrm>
              <a:off x="1624667" y="1107769"/>
              <a:ext cx="446765" cy="399848"/>
            </a:xfrm>
            <a:prstGeom prst="rect">
              <a:avLst/>
            </a:prstGeom>
          </p:spPr>
        </p:pic>
      </p:grpSp>
      <p:pic>
        <p:nvPicPr>
          <p:cNvPr id="34" name="図 33" descr="アイコン が含まれている画像&#10;&#10;AI によって生成されたコンテンツは間違っている可能性があります。">
            <a:extLst>
              <a:ext uri="{FF2B5EF4-FFF2-40B4-BE49-F238E27FC236}">
                <a16:creationId xmlns:a16="http://schemas.microsoft.com/office/drawing/2014/main" id="{339773E3-11B0-7E91-E851-FBCD2E021919}"/>
              </a:ext>
            </a:extLst>
          </p:cNvPr>
          <p:cNvPicPr>
            <a:picLocks noChangeAspect="1"/>
          </p:cNvPicPr>
          <p:nvPr/>
        </p:nvPicPr>
        <p:blipFill>
          <a:blip r:embed="rId6"/>
          <a:stretch>
            <a:fillRect/>
          </a:stretch>
        </p:blipFill>
        <p:spPr>
          <a:xfrm>
            <a:off x="6974770" y="4413610"/>
            <a:ext cx="1044385" cy="824130"/>
          </a:xfrm>
          <a:prstGeom prst="rect">
            <a:avLst/>
          </a:prstGeom>
        </p:spPr>
      </p:pic>
      <p:pic>
        <p:nvPicPr>
          <p:cNvPr id="36" name="図 35" descr="アイコン&#10;&#10;AI によって生成されたコンテンツは間違っている可能性があります。">
            <a:extLst>
              <a:ext uri="{FF2B5EF4-FFF2-40B4-BE49-F238E27FC236}">
                <a16:creationId xmlns:a16="http://schemas.microsoft.com/office/drawing/2014/main" id="{EB9E0A56-66B9-E177-A74E-A3B4DB0E9AEA}"/>
              </a:ext>
            </a:extLst>
          </p:cNvPr>
          <p:cNvPicPr>
            <a:picLocks noChangeAspect="1"/>
          </p:cNvPicPr>
          <p:nvPr/>
        </p:nvPicPr>
        <p:blipFill>
          <a:blip r:embed="rId7"/>
          <a:stretch>
            <a:fillRect/>
          </a:stretch>
        </p:blipFill>
        <p:spPr>
          <a:xfrm>
            <a:off x="4368926" y="4413610"/>
            <a:ext cx="557035" cy="836708"/>
          </a:xfrm>
          <a:prstGeom prst="rect">
            <a:avLst/>
          </a:prstGeom>
        </p:spPr>
      </p:pic>
      <p:grpSp>
        <p:nvGrpSpPr>
          <p:cNvPr id="40" name="グループ化 39">
            <a:extLst>
              <a:ext uri="{FF2B5EF4-FFF2-40B4-BE49-F238E27FC236}">
                <a16:creationId xmlns:a16="http://schemas.microsoft.com/office/drawing/2014/main" id="{8E4BB1E7-C1FA-7A6B-32EF-25A3CCEE99C4}"/>
              </a:ext>
            </a:extLst>
          </p:cNvPr>
          <p:cNvGrpSpPr/>
          <p:nvPr/>
        </p:nvGrpSpPr>
        <p:grpSpPr>
          <a:xfrm>
            <a:off x="9749419" y="4376359"/>
            <a:ext cx="1105203" cy="916954"/>
            <a:chOff x="9749419" y="4631995"/>
            <a:chExt cx="1105203" cy="916954"/>
          </a:xfrm>
        </p:grpSpPr>
        <p:pic>
          <p:nvPicPr>
            <p:cNvPr id="38" name="図 37" descr="時計, 座る, 異なる, コンピュータ が含まれている画像&#10;&#10;AI によって生成されたコンテンツは間違っている可能性があります。">
              <a:extLst>
                <a:ext uri="{FF2B5EF4-FFF2-40B4-BE49-F238E27FC236}">
                  <a16:creationId xmlns:a16="http://schemas.microsoft.com/office/drawing/2014/main" id="{947A11C6-E9ED-BC49-D1B8-DBEAB84FB7E1}"/>
                </a:ext>
              </a:extLst>
            </p:cNvPr>
            <p:cNvPicPr>
              <a:picLocks noChangeAspect="1"/>
            </p:cNvPicPr>
            <p:nvPr/>
          </p:nvPicPr>
          <p:blipFill>
            <a:blip r:embed="rId8"/>
            <a:stretch>
              <a:fillRect/>
            </a:stretch>
          </p:blipFill>
          <p:spPr>
            <a:xfrm>
              <a:off x="9749419" y="4631995"/>
              <a:ext cx="1105203" cy="916954"/>
            </a:xfrm>
            <a:prstGeom prst="rect">
              <a:avLst/>
            </a:prstGeom>
          </p:spPr>
        </p:pic>
        <p:pic>
          <p:nvPicPr>
            <p:cNvPr id="39" name="図 38" descr="アイコン&#10;&#10;自動的に生成された説明">
              <a:extLst>
                <a:ext uri="{FF2B5EF4-FFF2-40B4-BE49-F238E27FC236}">
                  <a16:creationId xmlns:a16="http://schemas.microsoft.com/office/drawing/2014/main" id="{067267B4-1F98-3847-C923-DD2EF70F4ADB}"/>
                </a:ext>
              </a:extLst>
            </p:cNvPr>
            <p:cNvPicPr>
              <a:picLocks noChangeAspect="1"/>
            </p:cNvPicPr>
            <p:nvPr/>
          </p:nvPicPr>
          <p:blipFill>
            <a:blip r:embed="rId9"/>
            <a:srcRect l="24619" t="54203" r="20425"/>
            <a:stretch/>
          </p:blipFill>
          <p:spPr>
            <a:xfrm>
              <a:off x="9945771" y="4778445"/>
              <a:ext cx="744553" cy="605732"/>
            </a:xfrm>
            <a:prstGeom prst="rect">
              <a:avLst/>
            </a:prstGeom>
          </p:spPr>
        </p:pic>
      </p:grpSp>
      <p:grpSp>
        <p:nvGrpSpPr>
          <p:cNvPr id="41" name="グループ化 40">
            <a:extLst>
              <a:ext uri="{FF2B5EF4-FFF2-40B4-BE49-F238E27FC236}">
                <a16:creationId xmlns:a16="http://schemas.microsoft.com/office/drawing/2014/main" id="{43BACD99-10BB-2432-BED1-27A4136538AA}"/>
              </a:ext>
            </a:extLst>
          </p:cNvPr>
          <p:cNvGrpSpPr/>
          <p:nvPr/>
        </p:nvGrpSpPr>
        <p:grpSpPr>
          <a:xfrm>
            <a:off x="9765445" y="2123355"/>
            <a:ext cx="1105203" cy="916954"/>
            <a:chOff x="9749419" y="4631995"/>
            <a:chExt cx="1105203" cy="916954"/>
          </a:xfrm>
        </p:grpSpPr>
        <p:pic>
          <p:nvPicPr>
            <p:cNvPr id="42" name="図 41" descr="時計, 座る, 異なる, コンピュータ が含まれている画像&#10;&#10;AI によって生成されたコンテンツは間違っている可能性があります。">
              <a:extLst>
                <a:ext uri="{FF2B5EF4-FFF2-40B4-BE49-F238E27FC236}">
                  <a16:creationId xmlns:a16="http://schemas.microsoft.com/office/drawing/2014/main" id="{0A4EAAE3-D437-4DD3-A097-B0632DCF9AF9}"/>
                </a:ext>
              </a:extLst>
            </p:cNvPr>
            <p:cNvPicPr>
              <a:picLocks noChangeAspect="1"/>
            </p:cNvPicPr>
            <p:nvPr/>
          </p:nvPicPr>
          <p:blipFill>
            <a:blip r:embed="rId8"/>
            <a:stretch>
              <a:fillRect/>
            </a:stretch>
          </p:blipFill>
          <p:spPr>
            <a:xfrm>
              <a:off x="9749419" y="4631995"/>
              <a:ext cx="1105203" cy="916954"/>
            </a:xfrm>
            <a:prstGeom prst="rect">
              <a:avLst/>
            </a:prstGeom>
          </p:spPr>
        </p:pic>
        <p:pic>
          <p:nvPicPr>
            <p:cNvPr id="43" name="図 42" descr="アイコン&#10;&#10;自動的に生成された説明">
              <a:extLst>
                <a:ext uri="{FF2B5EF4-FFF2-40B4-BE49-F238E27FC236}">
                  <a16:creationId xmlns:a16="http://schemas.microsoft.com/office/drawing/2014/main" id="{767B56BD-6C2F-DCD3-6FE8-810D4800AEE6}"/>
                </a:ext>
              </a:extLst>
            </p:cNvPr>
            <p:cNvPicPr>
              <a:picLocks noChangeAspect="1"/>
            </p:cNvPicPr>
            <p:nvPr/>
          </p:nvPicPr>
          <p:blipFill>
            <a:blip r:embed="rId9"/>
            <a:srcRect l="24619" t="54203" r="20425"/>
            <a:stretch/>
          </p:blipFill>
          <p:spPr>
            <a:xfrm>
              <a:off x="9945771" y="4778445"/>
              <a:ext cx="744553" cy="605732"/>
            </a:xfrm>
            <a:prstGeom prst="rect">
              <a:avLst/>
            </a:prstGeom>
          </p:spPr>
        </p:pic>
      </p:grpSp>
      <p:pic>
        <p:nvPicPr>
          <p:cNvPr id="45" name="図 44" descr="挿絵 が含まれている画像&#10;&#10;AI によって生成されたコンテンツは間違っている可能性があります。">
            <a:extLst>
              <a:ext uri="{FF2B5EF4-FFF2-40B4-BE49-F238E27FC236}">
                <a16:creationId xmlns:a16="http://schemas.microsoft.com/office/drawing/2014/main" id="{CC5535E0-EB52-85EA-07FC-B132B66A68A1}"/>
              </a:ext>
            </a:extLst>
          </p:cNvPr>
          <p:cNvPicPr>
            <a:picLocks noChangeAspect="1"/>
          </p:cNvPicPr>
          <p:nvPr/>
        </p:nvPicPr>
        <p:blipFill>
          <a:blip r:embed="rId10"/>
          <a:stretch>
            <a:fillRect/>
          </a:stretch>
        </p:blipFill>
        <p:spPr>
          <a:xfrm>
            <a:off x="3983579" y="2108189"/>
            <a:ext cx="1319264" cy="928034"/>
          </a:xfrm>
          <a:prstGeom prst="rect">
            <a:avLst/>
          </a:prstGeom>
        </p:spPr>
      </p:pic>
      <p:pic>
        <p:nvPicPr>
          <p:cNvPr id="47" name="図 46" descr="挿絵, 飼い猫 が含まれている画像&#10;&#10;AI によって生成されたコンテンツは間違っている可能性があります。">
            <a:extLst>
              <a:ext uri="{FF2B5EF4-FFF2-40B4-BE49-F238E27FC236}">
                <a16:creationId xmlns:a16="http://schemas.microsoft.com/office/drawing/2014/main" id="{4FB93473-BB74-6888-8F96-65F6728E4B69}"/>
              </a:ext>
            </a:extLst>
          </p:cNvPr>
          <p:cNvPicPr>
            <a:picLocks noChangeAspect="1"/>
          </p:cNvPicPr>
          <p:nvPr/>
        </p:nvPicPr>
        <p:blipFill>
          <a:blip r:embed="rId11"/>
          <a:stretch>
            <a:fillRect/>
          </a:stretch>
        </p:blipFill>
        <p:spPr>
          <a:xfrm>
            <a:off x="6788473" y="2155923"/>
            <a:ext cx="1285508" cy="898442"/>
          </a:xfrm>
          <a:prstGeom prst="rect">
            <a:avLst/>
          </a:prstGeom>
        </p:spPr>
      </p:pic>
      <p:sp>
        <p:nvSpPr>
          <p:cNvPr id="5" name="フッター プレースホルダー 3">
            <a:extLst>
              <a:ext uri="{FF2B5EF4-FFF2-40B4-BE49-F238E27FC236}">
                <a16:creationId xmlns:a16="http://schemas.microsoft.com/office/drawing/2014/main" id="{2A668A28-A025-9591-7F19-09AA212AD01B}"/>
              </a:ext>
            </a:extLst>
          </p:cNvPr>
          <p:cNvSpPr>
            <a:spLocks noGrp="1"/>
          </p:cNvSpPr>
          <p:nvPr>
            <p:ph type="ftr" sz="quarter" idx="11"/>
          </p:nvPr>
        </p:nvSpPr>
        <p:spPr>
          <a:xfrm>
            <a:off x="8444093" y="6519334"/>
            <a:ext cx="3747911" cy="365125"/>
          </a:xfrm>
        </p:spPr>
        <p:txBody>
          <a:bodyPr/>
          <a:lstStyle/>
          <a:p>
            <a:r>
              <a:rPr lang="en-US" altLang="ja-JP" dirty="0"/>
              <a:t>Copyright (C) 2025 dbE.inc All Rights Reserved.</a:t>
            </a:r>
            <a:endParaRPr lang="ja-JP" altLang="en-US" dirty="0"/>
          </a:p>
        </p:txBody>
      </p:sp>
      <p:sp>
        <p:nvSpPr>
          <p:cNvPr id="6" name="スライド番号プレースホルダー 3">
            <a:extLst>
              <a:ext uri="{FF2B5EF4-FFF2-40B4-BE49-F238E27FC236}">
                <a16:creationId xmlns:a16="http://schemas.microsoft.com/office/drawing/2014/main" id="{970D701A-5635-AF6C-7A06-D3EC59B2D09E}"/>
              </a:ext>
            </a:extLst>
          </p:cNvPr>
          <p:cNvSpPr>
            <a:spLocks noGrp="1"/>
          </p:cNvSpPr>
          <p:nvPr>
            <p:ph type="sldNum" sz="quarter" idx="12"/>
          </p:nvPr>
        </p:nvSpPr>
        <p:spPr>
          <a:xfrm>
            <a:off x="5252699" y="6550754"/>
            <a:ext cx="1783644" cy="307247"/>
          </a:xfrm>
        </p:spPr>
        <p:txBody>
          <a:bodyPr/>
          <a:lstStyle/>
          <a:p>
            <a:fld id="{0AF7E18D-A281-EF4E-83EF-D7811667EA6C}" type="slidenum">
              <a:rPr kumimoji="1" lang="ja-JP" altLang="en-US" smtClean="0"/>
              <a:t>9</a:t>
            </a:fld>
            <a:endParaRPr kumimoji="1" lang="ja-JP" altLang="en-US"/>
          </a:p>
        </p:txBody>
      </p:sp>
      <p:sp>
        <p:nvSpPr>
          <p:cNvPr id="2" name="正方形/長方形 1">
            <a:extLst>
              <a:ext uri="{FF2B5EF4-FFF2-40B4-BE49-F238E27FC236}">
                <a16:creationId xmlns:a16="http://schemas.microsoft.com/office/drawing/2014/main" id="{C7100497-098F-90C8-7812-231A646E07ED}"/>
              </a:ext>
            </a:extLst>
          </p:cNvPr>
          <p:cNvSpPr/>
          <p:nvPr/>
        </p:nvSpPr>
        <p:spPr>
          <a:xfrm>
            <a:off x="183308" y="100411"/>
            <a:ext cx="11825383" cy="6294333"/>
          </a:xfrm>
          <a:prstGeom prst="rect">
            <a:avLst/>
          </a:prstGeom>
          <a:solidFill>
            <a:srgbClr val="7F7F7F">
              <a:alpha val="69804"/>
            </a:srgbClr>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solidFill>
                <a:schemeClr val="dk1"/>
              </a:solidFill>
            </a:endParaRPr>
          </a:p>
        </p:txBody>
      </p:sp>
      <p:sp>
        <p:nvSpPr>
          <p:cNvPr id="9" name="テキスト ボックス 8">
            <a:extLst>
              <a:ext uri="{FF2B5EF4-FFF2-40B4-BE49-F238E27FC236}">
                <a16:creationId xmlns:a16="http://schemas.microsoft.com/office/drawing/2014/main" id="{CA40949C-793B-CE3E-139F-C5EC1C6A1FE8}"/>
              </a:ext>
            </a:extLst>
          </p:cNvPr>
          <p:cNvSpPr txBox="1"/>
          <p:nvPr/>
        </p:nvSpPr>
        <p:spPr>
          <a:xfrm>
            <a:off x="5418789" y="182324"/>
            <a:ext cx="6462804" cy="769441"/>
          </a:xfrm>
          <a:prstGeom prst="rect">
            <a:avLst/>
          </a:prstGeom>
          <a:solidFill>
            <a:srgbClr val="FFFF00"/>
          </a:solidFill>
          <a:ln w="28575">
            <a:solidFill>
              <a:srgbClr val="C00000"/>
            </a:solidFill>
          </a:ln>
        </p:spPr>
        <p:txBody>
          <a:bodyPr wrap="square" rtlCol="0" anchor="ctr">
            <a:spAutoFit/>
          </a:bodyPr>
          <a:lstStyle/>
          <a:p>
            <a:pPr algn="ctr"/>
            <a:r>
              <a:rPr lang="ja-JP" altLang="en-US" sz="4400" dirty="0"/>
              <a:t>資料作成の参考用シート</a:t>
            </a:r>
            <a:endParaRPr kumimoji="1" lang="ja-JP" altLang="en-US" sz="4400" dirty="0"/>
          </a:p>
        </p:txBody>
      </p:sp>
    </p:spTree>
    <p:extLst>
      <p:ext uri="{BB962C8B-B14F-4D97-AF65-F5344CB8AC3E}">
        <p14:creationId xmlns:p14="http://schemas.microsoft.com/office/powerpoint/2010/main" val="156732429"/>
      </p:ext>
    </p:extLst>
  </p:cSld>
  <p:clrMapOvr>
    <a:masterClrMapping/>
  </p:clrMapOvr>
</p:sld>
</file>

<file path=ppt/theme/theme1.xml><?xml version="1.0" encoding="utf-8"?>
<a:theme xmlns:a="http://schemas.openxmlformats.org/drawingml/2006/main" name="rodanius-tmpl">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ユーザー定義 2">
      <a:majorFont>
        <a:latin typeface="メイリオ"/>
        <a:ea typeface="メイリオ"/>
        <a:cs typeface=""/>
      </a:majorFont>
      <a:minorFont>
        <a:latin typeface="メイリオ"/>
        <a:ea typeface="メイリオ"/>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w="9525"/>
      </a:spPr>
      <a:bodyPr rtlCol="0" anchor="ctr"/>
      <a:lstStyle>
        <a:defPPr algn="ctr">
          <a:defRPr>
            <a:solidFill>
              <a:schemeClr val="dk1"/>
            </a:solidFill>
          </a:defRPr>
        </a:defPPr>
      </a:lstStyle>
      <a:style>
        <a:lnRef idx="2">
          <a:schemeClr val="dk1"/>
        </a:lnRef>
        <a:fillRef idx="1">
          <a:schemeClr val="lt1"/>
        </a:fillRef>
        <a:effectRef idx="0">
          <a:schemeClr val="dk1"/>
        </a:effectRef>
        <a:fontRef idx="minor">
          <a:schemeClr val="dk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1_rodanius-tmpl">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ユーザー定義 2">
      <a:majorFont>
        <a:latin typeface="メイリオ"/>
        <a:ea typeface="メイリオ"/>
        <a:cs typeface=""/>
      </a:majorFont>
      <a:minorFont>
        <a:latin typeface="メイリオ"/>
        <a:ea typeface="メイリオ"/>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lumMod val="95000"/>
          </a:schemeClr>
        </a:solidFill>
        <a:ln w="9525">
          <a:noFill/>
        </a:ln>
      </a:spPr>
      <a:bodyPr rtlCol="0" anchor="ctr"/>
      <a:lstStyle>
        <a:defPPr algn="ctr">
          <a:defRPr kumimoji="1">
            <a:solidFill>
              <a:schemeClr val="dk1"/>
            </a:solidFill>
          </a:defRPr>
        </a:defPPr>
      </a:lstStyle>
      <a:style>
        <a:lnRef idx="2">
          <a:schemeClr val="dk1"/>
        </a:lnRef>
        <a:fillRef idx="1">
          <a:schemeClr val="lt1"/>
        </a:fillRef>
        <a:effectRef idx="0">
          <a:schemeClr val="dk1"/>
        </a:effectRef>
        <a:fontRef idx="minor">
          <a:schemeClr val="dk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ホワイ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ホワイ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ドキュメント" ma:contentTypeID="0x01010089D8B536ABC073409CEE60D60C8E2AF8" ma:contentTypeVersion="4" ma:contentTypeDescription="新しいドキュメントを作成します。" ma:contentTypeScope="" ma:versionID="7a800ea03744100c943462012bc543a0">
  <xsd:schema xmlns:xsd="http://www.w3.org/2001/XMLSchema" xmlns:xs="http://www.w3.org/2001/XMLSchema" xmlns:p="http://schemas.microsoft.com/office/2006/metadata/properties" xmlns:ns2="1d14eb46-2ed3-41fd-8d0b-c7c0c9e1f8f5" targetNamespace="http://schemas.microsoft.com/office/2006/metadata/properties" ma:root="true" ma:fieldsID="7f83d624d38609e0eea52d3fab789610" ns2:_="">
    <xsd:import namespace="1d14eb46-2ed3-41fd-8d0b-c7c0c9e1f8f5"/>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d14eb46-2ed3-41fd-8d0b-c7c0c9e1f8f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コンテンツ タイプ"/>
        <xsd:element ref="dc:title" minOccurs="0" maxOccurs="1" ma:index="4" ma:displayName="タイトル"/>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00DF4B1-B8DA-4F77-88EA-AB9843936E94}">
  <ds:schemaRefs>
    <ds:schemaRef ds:uri="http://purl.org/dc/elements/1.1/"/>
    <ds:schemaRef ds:uri="http://www.w3.org/XML/1998/namespace"/>
    <ds:schemaRef ds:uri="http://purl.org/dc/terms/"/>
    <ds:schemaRef ds:uri="http://purl.org/dc/dcmitype/"/>
    <ds:schemaRef ds:uri="1d14eb46-2ed3-41fd-8d0b-c7c0c9e1f8f5"/>
    <ds:schemaRef ds:uri="http://schemas.openxmlformats.org/package/2006/metadata/core-properties"/>
    <ds:schemaRef ds:uri="http://schemas.microsoft.com/office/2006/documentManagement/types"/>
    <ds:schemaRef ds:uri="http://schemas.microsoft.com/office/infopath/2007/PartnerControls"/>
    <ds:schemaRef ds:uri="http://schemas.microsoft.com/office/2006/metadata/properties"/>
  </ds:schemaRefs>
</ds:datastoreItem>
</file>

<file path=customXml/itemProps2.xml><?xml version="1.0" encoding="utf-8"?>
<ds:datastoreItem xmlns:ds="http://schemas.openxmlformats.org/officeDocument/2006/customXml" ds:itemID="{E0BCB13B-4E80-421A-BA9B-DA85C2710CE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d14eb46-2ed3-41fd-8d0b-c7c0c9e1f8f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ABFB7C19-F97A-4630-909C-04462F044E4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50120</TotalTime>
  <Words>5095</Words>
  <Application>Microsoft Office PowerPoint</Application>
  <PresentationFormat>ワイド画面</PresentationFormat>
  <Paragraphs>890</Paragraphs>
  <Slides>37</Slides>
  <Notes>20</Notes>
  <HiddenSlides>0</HiddenSlides>
  <MMClips>0</MMClips>
  <ScaleCrop>false</ScaleCrop>
  <HeadingPairs>
    <vt:vector size="6" baseType="variant">
      <vt:variant>
        <vt:lpstr>使用されているフォント</vt:lpstr>
      </vt:variant>
      <vt:variant>
        <vt:i4>6</vt:i4>
      </vt:variant>
      <vt:variant>
        <vt:lpstr>テーマ</vt:lpstr>
      </vt:variant>
      <vt:variant>
        <vt:i4>2</vt:i4>
      </vt:variant>
      <vt:variant>
        <vt:lpstr>スライド タイトル</vt:lpstr>
      </vt:variant>
      <vt:variant>
        <vt:i4>37</vt:i4>
      </vt:variant>
    </vt:vector>
  </HeadingPairs>
  <TitlesOfParts>
    <vt:vector size="45" baseType="lpstr">
      <vt:lpstr>HGP創英角ｺﾞｼｯｸUB</vt:lpstr>
      <vt:lpstr>Meiryo</vt:lpstr>
      <vt:lpstr>Meiryo</vt:lpstr>
      <vt:lpstr>游ゴシック</vt:lpstr>
      <vt:lpstr>Arial</vt:lpstr>
      <vt:lpstr>Calibri</vt:lpstr>
      <vt:lpstr>rodanius-tmpl</vt:lpstr>
      <vt:lpstr>1_rodanius-tmpl</vt:lpstr>
      <vt:lpstr>イノベーションマネジメント様 業務課題のAIエージェントによる解決のサポート講義資料</vt:lpstr>
      <vt:lpstr>今回の講義内容</vt:lpstr>
      <vt:lpstr>サポートの流れ</vt:lpstr>
      <vt:lpstr>セクション４：設計</vt:lpstr>
      <vt:lpstr>なぜAIエージェントの開発にシーケンス図が必要なのか？</vt:lpstr>
      <vt:lpstr>シーケンス図作成の要点</vt:lpstr>
      <vt:lpstr>シーケンス図作成例</vt:lpstr>
      <vt:lpstr>与件整理の重要性とやり方</vt:lpstr>
      <vt:lpstr>与件整理の重要性とやり方</vt:lpstr>
      <vt:lpstr>具体例</vt:lpstr>
      <vt:lpstr>御社を実施した場合での例：与件整理・サマリ</vt:lpstr>
      <vt:lpstr>Appendix：AIエージェント開発案件の流れ</vt:lpstr>
      <vt:lpstr>AIエージェントの構造</vt:lpstr>
      <vt:lpstr>AIエージェント導入するということは</vt:lpstr>
      <vt:lpstr>AIエージェントの作成</vt:lpstr>
      <vt:lpstr>AIエージェントシステム概念図</vt:lpstr>
      <vt:lpstr>全体フェーズ</vt:lpstr>
      <vt:lpstr>Appendix：今回の講座でのターゲット業務(窓口業務)</vt:lpstr>
      <vt:lpstr>確認状況</vt:lpstr>
      <vt:lpstr>受領資料</vt:lpstr>
      <vt:lpstr>今回のターゲットの想定業務フロー</vt:lpstr>
      <vt:lpstr>今回のターゲットの想定AIエージェント導入後業務フロー</vt:lpstr>
      <vt:lpstr>システム概要想定案</vt:lpstr>
      <vt:lpstr>Appendix：今後の資料</vt:lpstr>
      <vt:lpstr>設計(シーケンス図・RAG)</vt:lpstr>
      <vt:lpstr>テストシナリオ(要件の深掘り・テストシナリオ概略検討・テストシナリオ設計・テストシナリオ作成)</vt:lpstr>
      <vt:lpstr>エージェント開発(システムプロンプト作成・ツール連結・ワークフロー開発・外部API接続・ツール化)</vt:lpstr>
      <vt:lpstr>テスト実施・調整(システムプロンプト調整・ワークフロー・LLM調整・エラーなどの例外処理追加)</vt:lpstr>
      <vt:lpstr>ドキュメント作成(仕様書・ユーザマニュアル作成)</vt:lpstr>
      <vt:lpstr>Appendix：AIエージェントについて</vt:lpstr>
      <vt:lpstr>dbE　AIサポートサービスメニュー</vt:lpstr>
      <vt:lpstr>業務の分析の重要性</vt:lpstr>
      <vt:lpstr>参考：AIエージェントについて(ツール・ワークフローを含む)</vt:lpstr>
      <vt:lpstr>参考：LLMについて</vt:lpstr>
      <vt:lpstr>参考：モデルプロバイダーとは</vt:lpstr>
      <vt:lpstr>参考：RAGとは</vt:lpstr>
      <vt:lpstr>参考：システム改善(評価ツール)について</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hsuser</dc:creator>
  <cp:keywords/>
  <dc:description/>
  <cp:lastModifiedBy>tomoyuki aoki</cp:lastModifiedBy>
  <cp:revision>1340</cp:revision>
  <dcterms:modified xsi:type="dcterms:W3CDTF">2025-04-03T06:11:08Z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0x01010089D8B536ABC073409CEE60D60C8E2AF8</vt:lpwstr>
  </property>
</Properties>
</file>